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8"/>
  </p:notesMasterIdLst>
  <p:sldIdLst>
    <p:sldId id="256" r:id="rId3"/>
    <p:sldId id="257" r:id="rId4"/>
    <p:sldId id="258" r:id="rId5"/>
    <p:sldId id="269" r:id="rId6"/>
    <p:sldId id="263" r:id="rId7"/>
    <p:sldId id="260" r:id="rId8"/>
    <p:sldId id="297" r:id="rId9"/>
    <p:sldId id="300" r:id="rId10"/>
    <p:sldId id="301" r:id="rId11"/>
    <p:sldId id="299" r:id="rId12"/>
    <p:sldId id="298" r:id="rId13"/>
    <p:sldId id="261" r:id="rId14"/>
    <p:sldId id="262" r:id="rId15"/>
    <p:sldId id="264" r:id="rId16"/>
    <p:sldId id="265" r:id="rId17"/>
    <p:sldId id="266" r:id="rId18"/>
    <p:sldId id="267" r:id="rId19"/>
    <p:sldId id="268"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x="9144000" cy="5143500" type="screen16x9"/>
  <p:notesSz cx="6858000" cy="9144000"/>
  <p:embeddedFontLst>
    <p:embeddedFont>
      <p:font typeface="Advent Pro Medium" panose="020B0604020202020204" charset="0"/>
      <p:regular r:id="rId49"/>
      <p:bold r:id="rId50"/>
    </p:embeddedFont>
    <p:embeddedFont>
      <p:font typeface="Advent Pro SemiBold" panose="020B0604020202020204" charset="0"/>
      <p:regular r:id="rId51"/>
      <p:bold r:id="rId52"/>
    </p:embeddedFont>
    <p:embeddedFont>
      <p:font typeface="Amatic SC" panose="00000500000000000000" pitchFamily="2" charset="-79"/>
      <p:regular r:id="rId53"/>
      <p:bold r:id="rId54"/>
    </p:embeddedFont>
    <p:embeddedFont>
      <p:font typeface="Calibri" panose="020F0502020204030204" pitchFamily="34" charset="0"/>
      <p:regular r:id="rId55"/>
      <p:bold r:id="rId56"/>
      <p:italic r:id="rId57"/>
      <p:boldItalic r:id="rId58"/>
    </p:embeddedFont>
    <p:embeddedFont>
      <p:font typeface="Fira Sans Condensed Medium" panose="020B0603050000020004" pitchFamily="34" charset="0"/>
      <p:regular r:id="rId59"/>
      <p:bold r:id="rId60"/>
      <p:italic r:id="rId61"/>
      <p:boldItalic r:id="rId62"/>
    </p:embeddedFont>
    <p:embeddedFont>
      <p:font typeface="Fira Sans Extra Condensed Medium" panose="020B0604020202020204" charset="0"/>
      <p:regular r:id="rId63"/>
      <p:bold r:id="rId64"/>
      <p:italic r:id="rId65"/>
      <p:boldItalic r:id="rId66"/>
    </p:embeddedFont>
    <p:embeddedFont>
      <p:font typeface="Livvic Light" pitchFamily="2" charset="0"/>
      <p:regular r:id="rId67"/>
      <p:italic r:id="rId68"/>
    </p:embeddedFont>
    <p:embeddedFont>
      <p:font typeface="Maven Pro" panose="020B0604020202020204" charset="0"/>
      <p:regular r:id="rId69"/>
      <p:bold r:id="rId70"/>
    </p:embeddedFont>
    <p:embeddedFont>
      <p:font typeface="Nunito Light" pitchFamily="2" charset="0"/>
      <p:regular r:id="rId71"/>
      <p:italic r:id="rId72"/>
    </p:embeddedFont>
    <p:embeddedFont>
      <p:font typeface="Proxima Nova" panose="020B0604020202020204" charset="0"/>
      <p:regular r:id="rId73"/>
      <p:bold r:id="rId74"/>
      <p:italic r:id="rId75"/>
      <p:boldItalic r:id="rId76"/>
    </p:embeddedFont>
    <p:embeddedFont>
      <p:font typeface="Proxima Nova Semibold" panose="020B0604020202020204" charset="0"/>
      <p:regular r:id="rId77"/>
      <p:bold r:id="rId78"/>
      <p:boldItalic r:id="rId79"/>
    </p:embeddedFont>
    <p:embeddedFont>
      <p:font typeface="Roboto Medium" panose="02000000000000000000" pitchFamily="2" charset="0"/>
      <p:regular r:id="rId80"/>
      <p:bold r:id="rId81"/>
      <p:italic r:id="rId82"/>
      <p:boldItalic r:id="rId83"/>
    </p:embeddedFont>
    <p:embeddedFont>
      <p:font typeface="Share Tech" panose="020B0604020202020204" charset="0"/>
      <p:regular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975008B-A375-45A3-9C25-1217A862E79D}">
  <a:tblStyle styleId="{1975008B-A375-45A3-9C25-1217A862E7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2" d="100"/>
          <a:sy n="122" d="100"/>
        </p:scale>
        <p:origin x="322"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font" Target="fonts/font15.fntdata"/><Relationship Id="rId68" Type="http://schemas.openxmlformats.org/officeDocument/2006/relationships/font" Target="fonts/font20.fntdata"/><Relationship Id="rId76" Type="http://schemas.openxmlformats.org/officeDocument/2006/relationships/font" Target="fonts/font28.fntdata"/><Relationship Id="rId84" Type="http://schemas.openxmlformats.org/officeDocument/2006/relationships/font" Target="fonts/font36.fntdata"/><Relationship Id="rId7" Type="http://schemas.openxmlformats.org/officeDocument/2006/relationships/slide" Target="slides/slide5.xml"/><Relationship Id="rId71" Type="http://schemas.openxmlformats.org/officeDocument/2006/relationships/font" Target="fonts/font23.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font" Target="fonts/font26.fntdata"/><Relationship Id="rId79" Type="http://schemas.openxmlformats.org/officeDocument/2006/relationships/font" Target="fonts/font31.fntdata"/><Relationship Id="rId87"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3.fntdata"/><Relationship Id="rId82" Type="http://schemas.openxmlformats.org/officeDocument/2006/relationships/font" Target="fonts/font34.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77" Type="http://schemas.openxmlformats.org/officeDocument/2006/relationships/font" Target="fonts/font29.fntdata"/><Relationship Id="rId8" Type="http://schemas.openxmlformats.org/officeDocument/2006/relationships/slide" Target="slides/slide6.xml"/><Relationship Id="rId51" Type="http://schemas.openxmlformats.org/officeDocument/2006/relationships/font" Target="fonts/font3.fntdata"/><Relationship Id="rId72" Type="http://schemas.openxmlformats.org/officeDocument/2006/relationships/font" Target="fonts/font24.fntdata"/><Relationship Id="rId80" Type="http://schemas.openxmlformats.org/officeDocument/2006/relationships/font" Target="fonts/font32.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font" Target="fonts/font27.fntdata"/><Relationship Id="rId83" Type="http://schemas.openxmlformats.org/officeDocument/2006/relationships/font" Target="fonts/font35.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font" Target="fonts/font25.fntdata"/><Relationship Id="rId78" Type="http://schemas.openxmlformats.org/officeDocument/2006/relationships/font" Target="fonts/font30.fntdata"/><Relationship Id="rId81" Type="http://schemas.openxmlformats.org/officeDocument/2006/relationships/font" Target="fonts/font33.fntdata"/><Relationship Id="rId86" Type="http://schemas.openxmlformats.org/officeDocument/2006/relationships/viewProps" Target="viewProp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9574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02408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6c52a2e8d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6c60e245bf_1_31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70e1a7781e_1_12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70e1a7781e_1_13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70e1a7781e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70e1a7781e_1_19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6"/>
        <p:cNvGrpSpPr/>
        <p:nvPr/>
      </p:nvGrpSpPr>
      <p:grpSpPr>
        <a:xfrm>
          <a:off x="0" y="0"/>
          <a:ext cx="0" cy="0"/>
          <a:chOff x="0" y="0"/>
          <a:chExt cx="0" cy="0"/>
        </a:xfrm>
      </p:grpSpPr>
      <p:sp>
        <p:nvSpPr>
          <p:cNvPr id="8877" name="Google Shape;8877;g70e1a7781e_1_20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8" name="Google Shape;8878;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9"/>
        <p:cNvGrpSpPr/>
        <p:nvPr/>
      </p:nvGrpSpPr>
      <p:grpSpPr>
        <a:xfrm>
          <a:off x="0" y="0"/>
          <a:ext cx="0" cy="0"/>
          <a:chOff x="0" y="0"/>
          <a:chExt cx="0" cy="0"/>
        </a:xfrm>
      </p:grpSpPr>
      <p:sp>
        <p:nvSpPr>
          <p:cNvPr id="9040" name="Google Shape;9040;g70e1a7781e_1_20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1" name="Google Shape;9041;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1"/>
        <p:cNvGrpSpPr/>
        <p:nvPr/>
      </p:nvGrpSpPr>
      <p:grpSpPr>
        <a:xfrm>
          <a:off x="0" y="0"/>
          <a:ext cx="0" cy="0"/>
          <a:chOff x="0" y="0"/>
          <a:chExt cx="0" cy="0"/>
        </a:xfrm>
      </p:grpSpPr>
      <p:sp>
        <p:nvSpPr>
          <p:cNvPr id="9442" name="Google Shape;9442;g70e1a7781e_1_20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3" name="Google Shape;9443;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2"/>
        <p:cNvGrpSpPr/>
        <p:nvPr/>
      </p:nvGrpSpPr>
      <p:grpSpPr>
        <a:xfrm>
          <a:off x="0" y="0"/>
          <a:ext cx="0" cy="0"/>
          <a:chOff x="0" y="0"/>
          <a:chExt cx="0" cy="0"/>
        </a:xfrm>
      </p:grpSpPr>
      <p:sp>
        <p:nvSpPr>
          <p:cNvPr id="9813" name="Google Shape;9813;g70e1a7781e_1_21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4" name="Google Shape;9814;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70e1a7781e_1_21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70e1a7781e_1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3"/>
        <p:cNvGrpSpPr/>
        <p:nvPr/>
      </p:nvGrpSpPr>
      <p:grpSpPr>
        <a:xfrm>
          <a:off x="0" y="0"/>
          <a:ext cx="0" cy="0"/>
          <a:chOff x="0" y="0"/>
          <a:chExt cx="0" cy="0"/>
        </a:xfrm>
      </p:grpSpPr>
      <p:sp>
        <p:nvSpPr>
          <p:cNvPr id="11414" name="Google Shape;11414;g70e1a7781e_1_2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5" name="Google Shape;11415;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4"/>
        <p:cNvGrpSpPr/>
        <p:nvPr/>
      </p:nvGrpSpPr>
      <p:grpSpPr>
        <a:xfrm>
          <a:off x="0" y="0"/>
          <a:ext cx="0" cy="0"/>
          <a:chOff x="0" y="0"/>
          <a:chExt cx="0" cy="0"/>
        </a:xfrm>
      </p:grpSpPr>
      <p:sp>
        <p:nvSpPr>
          <p:cNvPr id="12155" name="Google Shape;12155;g70e1a7781e_1_23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6" name="Google Shape;12156;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7"/>
        <p:cNvGrpSpPr/>
        <p:nvPr/>
      </p:nvGrpSpPr>
      <p:grpSpPr>
        <a:xfrm>
          <a:off x="0" y="0"/>
          <a:ext cx="0" cy="0"/>
          <a:chOff x="0" y="0"/>
          <a:chExt cx="0" cy="0"/>
        </a:xfrm>
      </p:grpSpPr>
      <p:sp>
        <p:nvSpPr>
          <p:cNvPr id="12848" name="Google Shape;12848;g70e1a7781e_1_2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9" name="Google Shape;12849;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9"/>
        <p:cNvGrpSpPr/>
        <p:nvPr/>
      </p:nvGrpSpPr>
      <p:grpSpPr>
        <a:xfrm>
          <a:off x="0" y="0"/>
          <a:ext cx="0" cy="0"/>
          <a:chOff x="0" y="0"/>
          <a:chExt cx="0" cy="0"/>
        </a:xfrm>
      </p:grpSpPr>
      <p:sp>
        <p:nvSpPr>
          <p:cNvPr id="13150" name="Google Shape;13150;g70e1a7781e_1_24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1" name="Google Shape;13151;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9"/>
        <p:cNvGrpSpPr/>
        <p:nvPr/>
      </p:nvGrpSpPr>
      <p:grpSpPr>
        <a:xfrm>
          <a:off x="0" y="0"/>
          <a:ext cx="0" cy="0"/>
          <a:chOff x="0" y="0"/>
          <a:chExt cx="0" cy="0"/>
        </a:xfrm>
      </p:grpSpPr>
      <p:sp>
        <p:nvSpPr>
          <p:cNvPr id="13790" name="Google Shape;13790;g70e1a7781e_1_2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1" name="Google Shape;13791;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183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9437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950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8.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 Id="rId4" Type="http://schemas.openxmlformats.org/officeDocument/2006/relationships/hyperlink" Target="https://fonts.google.com/specimen/Maven+Pro?query=mave"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2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Presented by:</a:t>
            </a:r>
          </a:p>
          <a:p>
            <a:pPr marL="0" lvl="0" indent="0" algn="ctr" rtl="0">
              <a:spcBef>
                <a:spcPts val="0"/>
              </a:spcBef>
              <a:spcAft>
                <a:spcPts val="0"/>
              </a:spcAft>
              <a:buNone/>
            </a:pPr>
            <a:r>
              <a:rPr lang="en" dirty="0"/>
              <a:t>Eden Ben Meshi</a:t>
            </a:r>
          </a:p>
          <a:p>
            <a:pPr marL="0" lvl="0" indent="0" algn="ctr" rtl="0">
              <a:spcBef>
                <a:spcPts val="0"/>
              </a:spcBef>
              <a:spcAft>
                <a:spcPts val="0"/>
              </a:spcAft>
              <a:buNone/>
            </a:pPr>
            <a:r>
              <a:rPr lang="en" dirty="0"/>
              <a:t>Nittai Ben Shimol</a:t>
            </a:r>
            <a:endParaRPr dirty="0"/>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a:t>
            </a:r>
            <a:r>
              <a:rPr lang="en" dirty="0">
                <a:solidFill>
                  <a:schemeClr val="accent2"/>
                </a:solidFill>
              </a:rPr>
              <a:t>SCIENCE</a:t>
            </a:r>
            <a:br>
              <a:rPr lang="en" dirty="0">
                <a:solidFill>
                  <a:schemeClr val="accent2"/>
                </a:solidFill>
              </a:rPr>
            </a:br>
            <a:r>
              <a:rPr lang="en" dirty="0"/>
              <a:t>Video Games</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535025"/>
            <a:ext cx="3805755" cy="837300"/>
          </a:xfrm>
          <a:prstGeom prst="rect">
            <a:avLst/>
          </a:prstGeom>
        </p:spPr>
        <p:txBody>
          <a:bodyPr spcFirstLastPara="1" wrap="square" lIns="91425" tIns="91425" rIns="91425" bIns="91425" anchor="b" anchorCtr="0">
            <a:noAutofit/>
          </a:bodyPr>
          <a:lstStyle/>
          <a:p>
            <a:pPr algn="ctr"/>
            <a:r>
              <a:rPr lang="en-US" sz="4800" dirty="0"/>
              <a:t>Machine Learning</a:t>
            </a: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05</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511190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 sz="4800" dirty="0"/>
              <a:t>Conclusion</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06</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86731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SOLUTIONS</a:t>
            </a:r>
            <a:endParaRPr sz="3000"/>
          </a:p>
        </p:txBody>
      </p:sp>
      <p:sp>
        <p:nvSpPr>
          <p:cNvPr id="601" name="Google Shape;601;p30"/>
          <p:cNvSpPr txBox="1">
            <a:spLocks noGrp="1"/>
          </p:cNvSpPr>
          <p:nvPr>
            <p:ph type="ctrTitle" idx="2"/>
          </p:nvPr>
        </p:nvSpPr>
        <p:spPr>
          <a:xfrm>
            <a:off x="6054555"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02" name="Google Shape;602;p30"/>
          <p:cNvSpPr txBox="1">
            <a:spLocks noGrp="1"/>
          </p:cNvSpPr>
          <p:nvPr>
            <p:ph type="ctrTitle" idx="4"/>
          </p:nvPr>
        </p:nvSpPr>
        <p:spPr>
          <a:xfrm>
            <a:off x="1218541"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03" name="Google Shape;603;p30"/>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604" name="Google Shape;604;p30"/>
          <p:cNvSpPr txBox="1">
            <a:spLocks noGrp="1"/>
          </p:cNvSpPr>
          <p:nvPr>
            <p:ph type="ctrTitle"/>
          </p:nvPr>
        </p:nvSpPr>
        <p:spPr>
          <a:xfrm>
            <a:off x="1218541"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MARS</a:t>
            </a:r>
            <a:endParaRPr dirty="0"/>
          </a:p>
        </p:txBody>
      </p:sp>
      <p:sp>
        <p:nvSpPr>
          <p:cNvPr id="605" name="Google Shape;605;p30"/>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 cold place</a:t>
            </a:r>
            <a:endParaRPr dirty="0"/>
          </a:p>
        </p:txBody>
      </p:sp>
      <p:sp>
        <p:nvSpPr>
          <p:cNvPr id="606" name="Google Shape;606;p30"/>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07" name="Google Shape;607;p30"/>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608" name="Google Shape;608;p30"/>
          <p:cNvSpPr txBox="1">
            <a:spLocks noGrp="1"/>
          </p:cNvSpPr>
          <p:nvPr>
            <p:ph type="ctrTitle" idx="6"/>
          </p:nvPr>
        </p:nvSpPr>
        <p:spPr>
          <a:xfrm>
            <a:off x="6054555"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657"/>
        <p:cNvGrpSpPr/>
        <p:nvPr/>
      </p:nvGrpSpPr>
      <p:grpSpPr>
        <a:xfrm>
          <a:off x="0" y="0"/>
          <a:ext cx="0" cy="0"/>
          <a:chOff x="0" y="0"/>
          <a:chExt cx="0" cy="0"/>
        </a:xfrm>
      </p:grpSpPr>
      <p:sp>
        <p:nvSpPr>
          <p:cNvPr id="658" name="Google Shape;658;p3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COMPETITORS</a:t>
            </a:r>
            <a:endParaRPr/>
          </a:p>
        </p:txBody>
      </p:sp>
      <p:sp>
        <p:nvSpPr>
          <p:cNvPr id="659" name="Google Shape;659;p31"/>
          <p:cNvSpPr/>
          <p:nvPr/>
        </p:nvSpPr>
        <p:spPr>
          <a:xfrm>
            <a:off x="3936789"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4922624"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908459" y="1308651"/>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6894365"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31"/>
          <p:cNvGrpSpPr/>
          <p:nvPr/>
        </p:nvGrpSpPr>
        <p:grpSpPr>
          <a:xfrm>
            <a:off x="3828658" y="3854100"/>
            <a:ext cx="3601799" cy="274905"/>
            <a:chOff x="3828658" y="3897730"/>
            <a:chExt cx="3601799" cy="274905"/>
          </a:xfrm>
        </p:grpSpPr>
        <p:sp>
          <p:nvSpPr>
            <p:cNvPr id="664" name="Google Shape;664;p31"/>
            <p:cNvSpPr/>
            <p:nvPr/>
          </p:nvSpPr>
          <p:spPr>
            <a:xfrm>
              <a:off x="3829516" y="3897730"/>
              <a:ext cx="2234837" cy="106414"/>
            </a:xfrm>
            <a:custGeom>
              <a:avLst/>
              <a:gdLst/>
              <a:ahLst/>
              <a:cxnLst/>
              <a:rect l="l" t="t" r="r" b="b"/>
              <a:pathLst>
                <a:path w="31251" h="1488" extrusionOk="0">
                  <a:moveTo>
                    <a:pt x="744" y="0"/>
                  </a:moveTo>
                  <a:cubicBezTo>
                    <a:pt x="328" y="0"/>
                    <a:pt x="1" y="340"/>
                    <a:pt x="1" y="744"/>
                  </a:cubicBezTo>
                  <a:cubicBezTo>
                    <a:pt x="1" y="1159"/>
                    <a:pt x="328" y="1487"/>
                    <a:pt x="744" y="1487"/>
                  </a:cubicBezTo>
                  <a:lnTo>
                    <a:pt x="30507" y="1487"/>
                  </a:lnTo>
                  <a:cubicBezTo>
                    <a:pt x="30911" y="1487"/>
                    <a:pt x="31251" y="1159"/>
                    <a:pt x="31251" y="744"/>
                  </a:cubicBezTo>
                  <a:cubicBezTo>
                    <a:pt x="31251" y="340"/>
                    <a:pt x="30911" y="0"/>
                    <a:pt x="3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3828658" y="4067150"/>
              <a:ext cx="3601799" cy="105485"/>
            </a:xfrm>
            <a:custGeom>
              <a:avLst/>
              <a:gdLst/>
              <a:ahLst/>
              <a:cxnLst/>
              <a:rect l="l" t="t" r="r" b="b"/>
              <a:pathLst>
                <a:path w="50366" h="1475" extrusionOk="0">
                  <a:moveTo>
                    <a:pt x="743" y="0"/>
                  </a:moveTo>
                  <a:cubicBezTo>
                    <a:pt x="340" y="0"/>
                    <a:pt x="0" y="328"/>
                    <a:pt x="0" y="731"/>
                  </a:cubicBezTo>
                  <a:cubicBezTo>
                    <a:pt x="13" y="1147"/>
                    <a:pt x="340" y="1474"/>
                    <a:pt x="743" y="1474"/>
                  </a:cubicBezTo>
                  <a:lnTo>
                    <a:pt x="49635" y="1474"/>
                  </a:lnTo>
                  <a:cubicBezTo>
                    <a:pt x="50038" y="1474"/>
                    <a:pt x="50366" y="1147"/>
                    <a:pt x="50366" y="731"/>
                  </a:cubicBezTo>
                  <a:cubicBezTo>
                    <a:pt x="50366" y="328"/>
                    <a:pt x="50038" y="0"/>
                    <a:pt x="49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1"/>
          <p:cNvGrpSpPr/>
          <p:nvPr/>
        </p:nvGrpSpPr>
        <p:grpSpPr>
          <a:xfrm>
            <a:off x="3811494" y="2983302"/>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3793472" y="2169574"/>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3771875" y="1384049"/>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31"/>
          <p:cNvSpPr txBox="1">
            <a:spLocks noGrp="1"/>
          </p:cNvSpPr>
          <p:nvPr>
            <p:ph type="ctrTitle" idx="4294967295"/>
          </p:nvPr>
        </p:nvSpPr>
        <p:spPr>
          <a:xfrm>
            <a:off x="1644300" y="12684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rPr>
              <a:t>NEPTUNE</a:t>
            </a:r>
            <a:endParaRPr sz="1800">
              <a:solidFill>
                <a:schemeClr val="accent1"/>
              </a:solidFill>
            </a:endParaRPr>
          </a:p>
        </p:txBody>
      </p:sp>
      <p:sp>
        <p:nvSpPr>
          <p:cNvPr id="676" name="Google Shape;676;p31"/>
          <p:cNvSpPr txBox="1">
            <a:spLocks noGrp="1"/>
          </p:cNvSpPr>
          <p:nvPr>
            <p:ph type="subTitle" idx="4294967295"/>
          </p:nvPr>
        </p:nvSpPr>
        <p:spPr>
          <a:xfrm>
            <a:off x="1289823" y="1479500"/>
            <a:ext cx="22359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the farthest planet from the Sun</a:t>
            </a:r>
            <a:endParaRPr sz="1400"/>
          </a:p>
        </p:txBody>
      </p:sp>
      <p:sp>
        <p:nvSpPr>
          <p:cNvPr id="677" name="Google Shape;677;p31"/>
          <p:cNvSpPr txBox="1">
            <a:spLocks noGrp="1"/>
          </p:cNvSpPr>
          <p:nvPr>
            <p:ph type="ctrTitle" idx="4294967295"/>
          </p:nvPr>
        </p:nvSpPr>
        <p:spPr>
          <a:xfrm>
            <a:off x="1644300" y="2070231"/>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rPr>
              <a:t>MARS</a:t>
            </a:r>
            <a:endParaRPr sz="1800">
              <a:solidFill>
                <a:schemeClr val="accent2"/>
              </a:solidFill>
            </a:endParaRPr>
          </a:p>
        </p:txBody>
      </p:sp>
      <p:sp>
        <p:nvSpPr>
          <p:cNvPr id="678" name="Google Shape;678;p31"/>
          <p:cNvSpPr txBox="1">
            <a:spLocks noGrp="1"/>
          </p:cNvSpPr>
          <p:nvPr>
            <p:ph type="subTitle" idx="4294967295"/>
          </p:nvPr>
        </p:nvSpPr>
        <p:spPr>
          <a:xfrm>
            <a:off x="1369424" y="2281300"/>
            <a:ext cx="21561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Despite being red, Mars is a cold place</a:t>
            </a:r>
            <a:endParaRPr sz="1400"/>
          </a:p>
        </p:txBody>
      </p:sp>
      <p:sp>
        <p:nvSpPr>
          <p:cNvPr id="679" name="Google Shape;679;p31"/>
          <p:cNvSpPr txBox="1">
            <a:spLocks noGrp="1"/>
          </p:cNvSpPr>
          <p:nvPr>
            <p:ph type="ctrTitle" idx="4294967295"/>
          </p:nvPr>
        </p:nvSpPr>
        <p:spPr>
          <a:xfrm>
            <a:off x="1644300" y="28720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rPr>
              <a:t>VENUS</a:t>
            </a:r>
            <a:endParaRPr sz="1800">
              <a:solidFill>
                <a:schemeClr val="accent3"/>
              </a:solidFill>
            </a:endParaRPr>
          </a:p>
        </p:txBody>
      </p:sp>
      <p:sp>
        <p:nvSpPr>
          <p:cNvPr id="680" name="Google Shape;680;p31"/>
          <p:cNvSpPr txBox="1">
            <a:spLocks noGrp="1"/>
          </p:cNvSpPr>
          <p:nvPr>
            <p:ph type="subTitle" idx="4294967295"/>
          </p:nvPr>
        </p:nvSpPr>
        <p:spPr>
          <a:xfrm>
            <a:off x="1140825" y="3083100"/>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Venus is the second planet from the Sun</a:t>
            </a:r>
            <a:endParaRPr sz="1400"/>
          </a:p>
        </p:txBody>
      </p:sp>
      <p:sp>
        <p:nvSpPr>
          <p:cNvPr id="681" name="Google Shape;681;p31"/>
          <p:cNvSpPr txBox="1">
            <a:spLocks noGrp="1"/>
          </p:cNvSpPr>
          <p:nvPr>
            <p:ph type="ctrTitle" idx="4294967295"/>
          </p:nvPr>
        </p:nvSpPr>
        <p:spPr>
          <a:xfrm>
            <a:off x="1644300" y="3725394"/>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SATURN</a:t>
            </a:r>
            <a:endParaRPr sz="1800"/>
          </a:p>
        </p:txBody>
      </p:sp>
      <p:sp>
        <p:nvSpPr>
          <p:cNvPr id="682" name="Google Shape;682;p31"/>
          <p:cNvSpPr txBox="1">
            <a:spLocks noGrp="1"/>
          </p:cNvSpPr>
          <p:nvPr>
            <p:ph type="subTitle" idx="4294967295"/>
          </p:nvPr>
        </p:nvSpPr>
        <p:spPr>
          <a:xfrm>
            <a:off x="1140600" y="3936475"/>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composed mostly of hydrogen and helium</a:t>
            </a:r>
            <a:endParaRPr sz="1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RESEARCH</a:t>
            </a:r>
            <a:endParaRPr/>
          </a:p>
        </p:txBody>
      </p:sp>
      <p:sp>
        <p:nvSpPr>
          <p:cNvPr id="699" name="Google Shape;699;p33"/>
          <p:cNvSpPr txBox="1">
            <a:spLocks noGrp="1"/>
          </p:cNvSpPr>
          <p:nvPr>
            <p:ph type="ctrTitle" idx="4294967295"/>
          </p:nvPr>
        </p:nvSpPr>
        <p:spPr>
          <a:xfrm>
            <a:off x="4792350" y="1739848"/>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pic>
        <p:nvPicPr>
          <p:cNvPr id="700" name="Google Shape;700;p33" title="Gráfico">
            <a:hlinkClick r:id="rId3"/>
          </p:cNvPr>
          <p:cNvPicPr preferRelativeResize="0"/>
          <p:nvPr/>
        </p:nvPicPr>
        <p:blipFill rotWithShape="1">
          <a:blip r:embed="rId4">
            <a:alphaModFix/>
          </a:blip>
          <a:srcRect r="14850"/>
          <a:stretch/>
        </p:blipFill>
        <p:spPr>
          <a:xfrm>
            <a:off x="774900" y="1519750"/>
            <a:ext cx="3595623" cy="2662600"/>
          </a:xfrm>
          <a:prstGeom prst="rect">
            <a:avLst/>
          </a:prstGeom>
          <a:noFill/>
          <a:ln>
            <a:noFill/>
          </a:ln>
        </p:spPr>
      </p:pic>
      <p:sp>
        <p:nvSpPr>
          <p:cNvPr id="701" name="Google Shape;701;p33"/>
          <p:cNvSpPr txBox="1">
            <a:spLocks noGrp="1"/>
          </p:cNvSpPr>
          <p:nvPr>
            <p:ph type="subTitle" idx="4294967295"/>
          </p:nvPr>
        </p:nvSpPr>
        <p:spPr>
          <a:xfrm>
            <a:off x="4590959" y="1860098"/>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702" name="Google Shape;702;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txBox="1">
            <a:spLocks noGrp="1"/>
          </p:cNvSpPr>
          <p:nvPr>
            <p:ph type="ctrTitle" idx="4294967295"/>
          </p:nvPr>
        </p:nvSpPr>
        <p:spPr>
          <a:xfrm>
            <a:off x="6732025" y="259447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MERCURY</a:t>
            </a:r>
            <a:endParaRPr sz="1800"/>
          </a:p>
        </p:txBody>
      </p:sp>
      <p:sp>
        <p:nvSpPr>
          <p:cNvPr id="704" name="Google Shape;704;p33"/>
          <p:cNvSpPr txBox="1">
            <a:spLocks noGrp="1"/>
          </p:cNvSpPr>
          <p:nvPr>
            <p:ph type="subTitle" idx="4294967295"/>
          </p:nvPr>
        </p:nvSpPr>
        <p:spPr>
          <a:xfrm>
            <a:off x="6451125" y="2714726"/>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5" name="Google Shape;705;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txBox="1">
            <a:spLocks noGrp="1"/>
          </p:cNvSpPr>
          <p:nvPr>
            <p:ph type="ctrTitle" idx="4294967295"/>
          </p:nvPr>
        </p:nvSpPr>
        <p:spPr>
          <a:xfrm>
            <a:off x="4792350" y="3449300"/>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707" name="Google Shape;707;p33"/>
          <p:cNvSpPr txBox="1">
            <a:spLocks noGrp="1"/>
          </p:cNvSpPr>
          <p:nvPr>
            <p:ph type="subTitle" idx="4294967295"/>
          </p:nvPr>
        </p:nvSpPr>
        <p:spPr>
          <a:xfrm>
            <a:off x="4511463" y="3569550"/>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Saturn is composed of hydrogen and helium</a:t>
            </a:r>
            <a:endParaRPr sz="1400"/>
          </a:p>
        </p:txBody>
      </p:sp>
      <p:sp>
        <p:nvSpPr>
          <p:cNvPr id="708" name="Google Shape;708;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714" name="Google Shape;714;p34"/>
          <p:cNvSpPr txBox="1"/>
          <p:nvPr/>
        </p:nvSpPr>
        <p:spPr>
          <a:xfrm>
            <a:off x="605167" y="1098254"/>
            <a:ext cx="18813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Share Tech"/>
                <a:ea typeface="Share Tech"/>
                <a:cs typeface="Share Tech"/>
                <a:sym typeface="Share Tech"/>
              </a:rPr>
              <a:t>OUTREACH</a:t>
            </a:r>
            <a:endParaRPr sz="2000">
              <a:solidFill>
                <a:schemeClr val="lt1"/>
              </a:solidFill>
              <a:latin typeface="Share Tech"/>
              <a:ea typeface="Share Tech"/>
              <a:cs typeface="Share Tech"/>
              <a:sym typeface="Share Tech"/>
            </a:endParaRPr>
          </a:p>
        </p:txBody>
      </p:sp>
      <p:sp>
        <p:nvSpPr>
          <p:cNvPr id="715" name="Google Shape;715;p34"/>
          <p:cNvSpPr txBox="1"/>
          <p:nvPr/>
        </p:nvSpPr>
        <p:spPr>
          <a:xfrm>
            <a:off x="6355433" y="1098250"/>
            <a:ext cx="2180100"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lt1"/>
                </a:solidFill>
                <a:latin typeface="Share Tech"/>
                <a:ea typeface="Share Tech"/>
                <a:cs typeface="Share Tech"/>
                <a:sym typeface="Share Tech"/>
              </a:rPr>
              <a:t>TOP RATED VALUES</a:t>
            </a:r>
            <a:endParaRPr sz="2000">
              <a:solidFill>
                <a:schemeClr val="lt1"/>
              </a:solidFill>
              <a:latin typeface="Share Tech"/>
              <a:ea typeface="Share Tech"/>
              <a:cs typeface="Share Tech"/>
              <a:sym typeface="Share Tech"/>
            </a:endParaRPr>
          </a:p>
        </p:txBody>
      </p:sp>
      <p:grpSp>
        <p:nvGrpSpPr>
          <p:cNvPr id="716" name="Google Shape;716;p34"/>
          <p:cNvGrpSpPr/>
          <p:nvPr/>
        </p:nvGrpSpPr>
        <p:grpSpPr>
          <a:xfrm>
            <a:off x="483868" y="1752443"/>
            <a:ext cx="3998392" cy="2213254"/>
            <a:chOff x="2654821" y="2311071"/>
            <a:chExt cx="2279715" cy="1262120"/>
          </a:xfrm>
        </p:grpSpPr>
        <p:grpSp>
          <p:nvGrpSpPr>
            <p:cNvPr id="717" name="Google Shape;717;p34"/>
            <p:cNvGrpSpPr/>
            <p:nvPr/>
          </p:nvGrpSpPr>
          <p:grpSpPr>
            <a:xfrm>
              <a:off x="4034269" y="2840745"/>
              <a:ext cx="40212" cy="36437"/>
              <a:chOff x="4293400" y="2574725"/>
              <a:chExt cx="84425" cy="80100"/>
            </a:xfrm>
          </p:grpSpPr>
          <p:sp>
            <p:nvSpPr>
              <p:cNvPr id="718" name="Google Shape;718;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719" name="Google Shape;719;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34"/>
            <p:cNvGrpSpPr/>
            <p:nvPr/>
          </p:nvGrpSpPr>
          <p:grpSpPr>
            <a:xfrm>
              <a:off x="3894606" y="2334874"/>
              <a:ext cx="913198" cy="518984"/>
              <a:chOff x="4000175" y="1462675"/>
              <a:chExt cx="1917275" cy="1140875"/>
            </a:xfrm>
          </p:grpSpPr>
          <p:sp>
            <p:nvSpPr>
              <p:cNvPr id="721" name="Google Shape;721;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722" name="Google Shape;722;p34"/>
              <p:cNvGrpSpPr/>
              <p:nvPr/>
            </p:nvGrpSpPr>
            <p:grpSpPr>
              <a:xfrm>
                <a:off x="4000175" y="1462675"/>
                <a:ext cx="1917275" cy="1140875"/>
                <a:chOff x="4000175" y="1462675"/>
                <a:chExt cx="1917275" cy="1140875"/>
              </a:xfrm>
            </p:grpSpPr>
            <p:sp>
              <p:nvSpPr>
                <p:cNvPr id="723" name="Google Shape;723;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724" name="Google Shape;724;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28" name="Google Shape;728;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 name="Google Shape;729;p34"/>
            <p:cNvGrpSpPr/>
            <p:nvPr/>
          </p:nvGrpSpPr>
          <p:grpSpPr>
            <a:xfrm>
              <a:off x="3875768" y="2846704"/>
              <a:ext cx="44796" cy="47366"/>
              <a:chOff x="3960625" y="2587825"/>
              <a:chExt cx="94050" cy="104125"/>
            </a:xfrm>
          </p:grpSpPr>
          <p:sp>
            <p:nvSpPr>
              <p:cNvPr id="730" name="Google Shape;730;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731" name="Google Shape;731;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34"/>
            <p:cNvGrpSpPr/>
            <p:nvPr/>
          </p:nvGrpSpPr>
          <p:grpSpPr>
            <a:xfrm>
              <a:off x="3782759" y="2807162"/>
              <a:ext cx="82686" cy="85487"/>
              <a:chOff x="3765350" y="2500900"/>
              <a:chExt cx="173600" cy="187925"/>
            </a:xfrm>
          </p:grpSpPr>
          <p:sp>
            <p:nvSpPr>
              <p:cNvPr id="733" name="Google Shape;733;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734" name="Google Shape;734;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34"/>
            <p:cNvGrpSpPr/>
            <p:nvPr/>
          </p:nvGrpSpPr>
          <p:grpSpPr>
            <a:xfrm>
              <a:off x="3775674" y="2798496"/>
              <a:ext cx="40545" cy="23564"/>
              <a:chOff x="3750475" y="2481850"/>
              <a:chExt cx="85125" cy="51800"/>
            </a:xfrm>
          </p:grpSpPr>
          <p:sp>
            <p:nvSpPr>
              <p:cNvPr id="740" name="Google Shape;740;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742" name="Google Shape;742;p34"/>
            <p:cNvGrpSpPr/>
            <p:nvPr/>
          </p:nvGrpSpPr>
          <p:grpSpPr>
            <a:xfrm>
              <a:off x="3716946" y="2776024"/>
              <a:ext cx="81971" cy="76912"/>
              <a:chOff x="3627175" y="2432450"/>
              <a:chExt cx="172100" cy="169075"/>
            </a:xfrm>
          </p:grpSpPr>
          <p:sp>
            <p:nvSpPr>
              <p:cNvPr id="743" name="Google Shape;743;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745" name="Google Shape;745;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746" name="Google Shape;746;p34"/>
            <p:cNvGrpSpPr/>
            <p:nvPr/>
          </p:nvGrpSpPr>
          <p:grpSpPr>
            <a:xfrm>
              <a:off x="3685682" y="2845624"/>
              <a:ext cx="29311" cy="45055"/>
              <a:chOff x="3561536" y="2585450"/>
              <a:chExt cx="61539" cy="99045"/>
            </a:xfrm>
          </p:grpSpPr>
          <p:sp>
            <p:nvSpPr>
              <p:cNvPr id="747" name="Google Shape;747;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749" name="Google Shape;749;p34"/>
            <p:cNvGrpSpPr/>
            <p:nvPr/>
          </p:nvGrpSpPr>
          <p:grpSpPr>
            <a:xfrm>
              <a:off x="3849905" y="2572252"/>
              <a:ext cx="74339" cy="119559"/>
              <a:chOff x="3906325" y="1984500"/>
              <a:chExt cx="156075" cy="262825"/>
            </a:xfrm>
          </p:grpSpPr>
          <p:sp>
            <p:nvSpPr>
              <p:cNvPr id="750" name="Google Shape;750;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751" name="Google Shape;751;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4"/>
            <p:cNvGrpSpPr/>
            <p:nvPr/>
          </p:nvGrpSpPr>
          <p:grpSpPr>
            <a:xfrm>
              <a:off x="2654821" y="2414345"/>
              <a:ext cx="667570" cy="558731"/>
              <a:chOff x="1397225" y="1637375"/>
              <a:chExt cx="1401575" cy="1228250"/>
            </a:xfrm>
          </p:grpSpPr>
          <p:sp>
            <p:nvSpPr>
              <p:cNvPr id="753" name="Google Shape;753;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754" name="Google Shape;754;p34"/>
              <p:cNvGrpSpPr/>
              <p:nvPr/>
            </p:nvGrpSpPr>
            <p:grpSpPr>
              <a:xfrm>
                <a:off x="1397225" y="1637375"/>
                <a:ext cx="1398775" cy="1228250"/>
                <a:chOff x="1397225" y="1637375"/>
                <a:chExt cx="1398775" cy="1228250"/>
              </a:xfrm>
            </p:grpSpPr>
            <p:sp>
              <p:nvSpPr>
                <p:cNvPr id="755" name="Google Shape;755;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 name="Google Shape;757;p34"/>
            <p:cNvGrpSpPr/>
            <p:nvPr/>
          </p:nvGrpSpPr>
          <p:grpSpPr>
            <a:xfrm>
              <a:off x="3230417" y="3103734"/>
              <a:ext cx="282982" cy="280332"/>
              <a:chOff x="2605700" y="3152850"/>
              <a:chExt cx="594125" cy="616250"/>
            </a:xfrm>
          </p:grpSpPr>
          <p:sp>
            <p:nvSpPr>
              <p:cNvPr id="758" name="Google Shape;758;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59" name="Google Shape;759;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0" name="Google Shape;760;p34"/>
            <p:cNvGrpSpPr/>
            <p:nvPr/>
          </p:nvGrpSpPr>
          <p:grpSpPr>
            <a:xfrm>
              <a:off x="3265985" y="3226989"/>
              <a:ext cx="87151" cy="346202"/>
              <a:chOff x="2680375" y="3423800"/>
              <a:chExt cx="182975" cy="761050"/>
            </a:xfrm>
          </p:grpSpPr>
          <p:sp>
            <p:nvSpPr>
              <p:cNvPr id="761" name="Google Shape;761;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2" name="Google Shape;762;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4"/>
            <p:cNvGrpSpPr/>
            <p:nvPr/>
          </p:nvGrpSpPr>
          <p:grpSpPr>
            <a:xfrm>
              <a:off x="3855466" y="3289811"/>
              <a:ext cx="112514" cy="94210"/>
              <a:chOff x="3918000" y="3561900"/>
              <a:chExt cx="236225" cy="207100"/>
            </a:xfrm>
          </p:grpSpPr>
          <p:sp>
            <p:nvSpPr>
              <p:cNvPr id="764" name="Google Shape;764;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765" name="Google Shape;765;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69" name="Google Shape;769;p34"/>
            <p:cNvGrpSpPr/>
            <p:nvPr/>
          </p:nvGrpSpPr>
          <p:grpSpPr>
            <a:xfrm>
              <a:off x="2905224" y="2311071"/>
              <a:ext cx="596721" cy="528992"/>
              <a:chOff x="1922950" y="1410350"/>
              <a:chExt cx="1252825" cy="1162875"/>
            </a:xfrm>
          </p:grpSpPr>
          <p:sp>
            <p:nvSpPr>
              <p:cNvPr id="770" name="Google Shape;770;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86" name="Google Shape;786;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6" name="Google Shape;806;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7" name="Google Shape;807;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34"/>
            <p:cNvGrpSpPr/>
            <p:nvPr/>
          </p:nvGrpSpPr>
          <p:grpSpPr>
            <a:xfrm>
              <a:off x="3280929" y="3294542"/>
              <a:ext cx="109894" cy="272224"/>
              <a:chOff x="2711750" y="3572300"/>
              <a:chExt cx="230725" cy="598425"/>
            </a:xfrm>
          </p:grpSpPr>
          <p:sp>
            <p:nvSpPr>
              <p:cNvPr id="809" name="Google Shape;809;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4"/>
            <p:cNvGrpSpPr/>
            <p:nvPr/>
          </p:nvGrpSpPr>
          <p:grpSpPr>
            <a:xfrm>
              <a:off x="3790439" y="2408636"/>
              <a:ext cx="73017" cy="75684"/>
              <a:chOff x="3781475" y="1624825"/>
              <a:chExt cx="153300" cy="166375"/>
            </a:xfrm>
          </p:grpSpPr>
          <p:sp>
            <p:nvSpPr>
              <p:cNvPr id="813" name="Google Shape;813;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 name="Google Shape;824;p34"/>
            <p:cNvGrpSpPr/>
            <p:nvPr/>
          </p:nvGrpSpPr>
          <p:grpSpPr>
            <a:xfrm>
              <a:off x="4403342" y="3107749"/>
              <a:ext cx="316680" cy="101374"/>
              <a:chOff x="5068275" y="3161675"/>
              <a:chExt cx="664875" cy="222850"/>
            </a:xfrm>
          </p:grpSpPr>
          <p:sp>
            <p:nvSpPr>
              <p:cNvPr id="825" name="Google Shape;825;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34"/>
            <p:cNvGrpSpPr/>
            <p:nvPr/>
          </p:nvGrpSpPr>
          <p:grpSpPr>
            <a:xfrm>
              <a:off x="3697513" y="2707266"/>
              <a:ext cx="59549" cy="79733"/>
              <a:chOff x="3586375" y="2281300"/>
              <a:chExt cx="125025" cy="175275"/>
            </a:xfrm>
          </p:grpSpPr>
          <p:sp>
            <p:nvSpPr>
              <p:cNvPr id="859" name="Google Shape;859;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34"/>
            <p:cNvGrpSpPr/>
            <p:nvPr/>
          </p:nvGrpSpPr>
          <p:grpSpPr>
            <a:xfrm>
              <a:off x="4513224" y="3221724"/>
              <a:ext cx="274563" cy="280321"/>
              <a:chOff x="5298975" y="3412225"/>
              <a:chExt cx="576450" cy="616225"/>
            </a:xfrm>
          </p:grpSpPr>
          <p:sp>
            <p:nvSpPr>
              <p:cNvPr id="863" name="Google Shape;863;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64" name="Google Shape;864;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34"/>
            <p:cNvGrpSpPr/>
            <p:nvPr/>
          </p:nvGrpSpPr>
          <p:grpSpPr>
            <a:xfrm>
              <a:off x="4824403" y="3421846"/>
              <a:ext cx="110132" cy="130647"/>
              <a:chOff x="5952300" y="3852150"/>
              <a:chExt cx="231225" cy="287200"/>
            </a:xfrm>
          </p:grpSpPr>
          <p:sp>
            <p:nvSpPr>
              <p:cNvPr id="866" name="Google Shape;866;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34"/>
            <p:cNvGrpSpPr/>
            <p:nvPr/>
          </p:nvGrpSpPr>
          <p:grpSpPr>
            <a:xfrm>
              <a:off x="4295710" y="3079670"/>
              <a:ext cx="14968" cy="27135"/>
              <a:chOff x="4842300" y="3099950"/>
              <a:chExt cx="31425" cy="59650"/>
            </a:xfrm>
          </p:grpSpPr>
          <p:sp>
            <p:nvSpPr>
              <p:cNvPr id="877" name="Google Shape;877;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34"/>
            <p:cNvGrpSpPr/>
            <p:nvPr/>
          </p:nvGrpSpPr>
          <p:grpSpPr>
            <a:xfrm>
              <a:off x="3831056" y="2816010"/>
              <a:ext cx="37378" cy="27612"/>
              <a:chOff x="3866750" y="2520350"/>
              <a:chExt cx="78475" cy="60700"/>
            </a:xfrm>
          </p:grpSpPr>
          <p:sp>
            <p:nvSpPr>
              <p:cNvPr id="890" name="Google Shape;890;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11" name="Google Shape;911;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23" name="Google Shape;923;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34"/>
            <p:cNvGrpSpPr/>
            <p:nvPr/>
          </p:nvGrpSpPr>
          <p:grpSpPr>
            <a:xfrm>
              <a:off x="3632736" y="3051591"/>
              <a:ext cx="63288" cy="45217"/>
              <a:chOff x="3450375" y="3038225"/>
              <a:chExt cx="132875" cy="99400"/>
            </a:xfrm>
          </p:grpSpPr>
          <p:sp>
            <p:nvSpPr>
              <p:cNvPr id="937" name="Google Shape;937;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8" name="Google Shape;948;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8" name="Google Shape;958;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 name="Google Shape;964;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4"/>
          <p:cNvGrpSpPr/>
          <p:nvPr/>
        </p:nvGrpSpPr>
        <p:grpSpPr>
          <a:xfrm>
            <a:off x="7771352" y="1698225"/>
            <a:ext cx="338852" cy="2014657"/>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4"/>
          <p:cNvGrpSpPr/>
          <p:nvPr/>
        </p:nvGrpSpPr>
        <p:grpSpPr>
          <a:xfrm>
            <a:off x="6752726" y="1698225"/>
            <a:ext cx="338207" cy="2014657"/>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4"/>
          <p:cNvGrpSpPr/>
          <p:nvPr/>
        </p:nvGrpSpPr>
        <p:grpSpPr>
          <a:xfrm>
            <a:off x="5734100" y="1698225"/>
            <a:ext cx="338207" cy="2014657"/>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34"/>
          <p:cNvSpPr/>
          <p:nvPr/>
        </p:nvSpPr>
        <p:spPr>
          <a:xfrm>
            <a:off x="1143200" y="4267825"/>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810075" y="4267825"/>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txBox="1">
            <a:spLocks noGrp="1"/>
          </p:cNvSpPr>
          <p:nvPr>
            <p:ph type="subTitle" idx="4294967295"/>
          </p:nvPr>
        </p:nvSpPr>
        <p:spPr>
          <a:xfrm>
            <a:off x="1386875" y="4141975"/>
            <a:ext cx="9087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Mars</a:t>
            </a:r>
            <a:endParaRPr/>
          </a:p>
        </p:txBody>
      </p:sp>
      <p:sp>
        <p:nvSpPr>
          <p:cNvPr id="998" name="Google Shape;998;p34"/>
          <p:cNvSpPr txBox="1">
            <a:spLocks noGrp="1"/>
          </p:cNvSpPr>
          <p:nvPr>
            <p:ph type="subTitle" idx="4294967295"/>
          </p:nvPr>
        </p:nvSpPr>
        <p:spPr>
          <a:xfrm>
            <a:off x="3053750" y="4141975"/>
            <a:ext cx="11286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Mercury</a:t>
            </a:r>
            <a:endParaRPr/>
          </a:p>
        </p:txBody>
      </p:sp>
      <p:sp>
        <p:nvSpPr>
          <p:cNvPr id="999" name="Google Shape;999;p34"/>
          <p:cNvSpPr txBox="1">
            <a:spLocks noGrp="1"/>
          </p:cNvSpPr>
          <p:nvPr>
            <p:ph type="subTitle" idx="4294967295"/>
          </p:nvPr>
        </p:nvSpPr>
        <p:spPr>
          <a:xfrm>
            <a:off x="544885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Saturn</a:t>
            </a:r>
            <a:endParaRPr/>
          </a:p>
        </p:txBody>
      </p:sp>
      <p:sp>
        <p:nvSpPr>
          <p:cNvPr id="1000" name="Google Shape;1000;p34"/>
          <p:cNvSpPr txBox="1">
            <a:spLocks noGrp="1"/>
          </p:cNvSpPr>
          <p:nvPr>
            <p:ph type="subTitle" idx="4294967295"/>
          </p:nvPr>
        </p:nvSpPr>
        <p:spPr>
          <a:xfrm>
            <a:off x="6357550" y="4141975"/>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Neptune</a:t>
            </a:r>
            <a:endParaRPr/>
          </a:p>
        </p:txBody>
      </p:sp>
      <p:sp>
        <p:nvSpPr>
          <p:cNvPr id="1001" name="Google Shape;1001;p34"/>
          <p:cNvSpPr txBox="1">
            <a:spLocks noGrp="1"/>
          </p:cNvSpPr>
          <p:nvPr>
            <p:ph type="subTitle" idx="4294967295"/>
          </p:nvPr>
        </p:nvSpPr>
        <p:spPr>
          <a:xfrm>
            <a:off x="748610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Venus</a:t>
            </a:r>
            <a:endParaRPr/>
          </a:p>
        </p:txBody>
      </p:sp>
      <p:sp>
        <p:nvSpPr>
          <p:cNvPr id="1002" name="Google Shape;1002;p34"/>
          <p:cNvSpPr txBox="1">
            <a:spLocks noGrp="1"/>
          </p:cNvSpPr>
          <p:nvPr>
            <p:ph type="subTitle" idx="4294967295"/>
          </p:nvPr>
        </p:nvSpPr>
        <p:spPr>
          <a:xfrm>
            <a:off x="544885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6467475"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2"/>
                </a:solidFill>
                <a:latin typeface="Share Tech"/>
                <a:ea typeface="Share Tech"/>
                <a:cs typeface="Share Tech"/>
                <a:sym typeface="Share Tech"/>
              </a:rPr>
              <a:t>80%</a:t>
            </a:r>
            <a:endParaRPr sz="220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748610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3"/>
                </a:solidFill>
                <a:latin typeface="Share Tech"/>
                <a:ea typeface="Share Tech"/>
                <a:cs typeface="Share Tech"/>
                <a:sym typeface="Share Tech"/>
              </a:rPr>
              <a:t>50%</a:t>
            </a:r>
            <a:endParaRPr sz="2200">
              <a:solidFill>
                <a:schemeClr val="accent3"/>
              </a:solidFill>
              <a:latin typeface="Share Tech"/>
              <a:ea typeface="Share Tech"/>
              <a:cs typeface="Share Tech"/>
              <a:sym typeface="Share Tech"/>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1010" name="Google Shape;1010;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1563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1017" name="Google Shape;1017;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1018" name="Google Shape;1018;p35"/>
          <p:cNvCxnSpPr>
            <a:stCxn id="1014" idx="0"/>
            <a:endCxn id="1015"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2" name="Google Shape;1022;p35"/>
          <p:cNvSpPr/>
          <p:nvPr/>
        </p:nvSpPr>
        <p:spPr>
          <a:xfrm>
            <a:off x="5090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4923267" y="3422061"/>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1056" name="Google Shape;1056;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35"/>
          <p:cNvCxnSpPr>
            <a:stCxn id="1057"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4363992" y="3422061"/>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1063" name="Google Shape;1063;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0" y="2139400"/>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4" name="Google Shape;1074;p36"/>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3"/>
                </a:solidFill>
              </a:rPr>
              <a:t>WORDS</a:t>
            </a:r>
            <a:endParaRPr>
              <a:solidFill>
                <a:schemeClr val="accent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4545800" y="2883100"/>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2035300" y="1451200"/>
            <a:ext cx="2510395" cy="1431897"/>
          </a:xfrm>
          <a:prstGeom prst="rect">
            <a:avLst/>
          </a:prstGeom>
          <a:noFill/>
          <a:ln>
            <a:noFill/>
          </a:ln>
        </p:spPr>
      </p:pic>
      <p:sp>
        <p:nvSpPr>
          <p:cNvPr id="1120" name="Google Shape;1120;p39"/>
          <p:cNvSpPr/>
          <p:nvPr/>
        </p:nvSpPr>
        <p:spPr>
          <a:xfrm>
            <a:off x="4545850" y="2883100"/>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2035300" y="1451200"/>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CONSULTANTS</a:t>
            </a:r>
            <a:endParaRPr sz="3000"/>
          </a:p>
        </p:txBody>
      </p:sp>
      <p:sp>
        <p:nvSpPr>
          <p:cNvPr id="1123" name="Google Shape;1123;p39"/>
          <p:cNvSpPr txBox="1">
            <a:spLocks noGrp="1"/>
          </p:cNvSpPr>
          <p:nvPr>
            <p:ph type="ctrTitle"/>
          </p:nvPr>
        </p:nvSpPr>
        <p:spPr>
          <a:xfrm>
            <a:off x="4696481" y="1365079"/>
            <a:ext cx="26556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1124" name="Google Shape;1124;p39"/>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125" name="Google Shape;1125;p39"/>
          <p:cNvSpPr txBox="1">
            <a:spLocks noGrp="1"/>
          </p:cNvSpPr>
          <p:nvPr>
            <p:ph type="ctrTitle" idx="2"/>
          </p:nvPr>
        </p:nvSpPr>
        <p:spPr>
          <a:xfrm>
            <a:off x="1900150" y="3127942"/>
            <a:ext cx="24729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1126" name="Google Shape;1126;p39"/>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127" name="Google Shape;1127;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1600"/>
              </a:spcBef>
              <a:spcAft>
                <a:spcPts val="0"/>
              </a:spcAft>
              <a:buNone/>
            </a:pPr>
            <a:endParaRPr dirty="0"/>
          </a:p>
          <a:p>
            <a:pPr marL="152400" lvl="0" indent="0" algn="l" rtl="0">
              <a:lnSpc>
                <a:spcPct val="100000"/>
              </a:lnSpc>
              <a:spcBef>
                <a:spcPts val="0"/>
              </a:spcBef>
              <a:spcAft>
                <a:spcPts val="0"/>
              </a:spcAft>
              <a:buClr>
                <a:schemeClr val="lt1"/>
              </a:buClr>
              <a:buSzPts val="1200"/>
              <a:buNone/>
            </a:pPr>
            <a:r>
              <a:rPr lang="en-US" dirty="0"/>
              <a:t>In this project we will investigate past data of video games for different platforms, and based on data like type of platform, game characteristics, manufacturer, release date, and amount of sales per game, we will see the direct relationship between these variables and the number of sales per </a:t>
            </a:r>
            <a:r>
              <a:rPr lang="en-US" dirty="0" err="1"/>
              <a:t>gameAnd</a:t>
            </a:r>
            <a:r>
              <a:rPr lang="en-US" dirty="0"/>
              <a:t> so it was predicted whether the game would achieve sales of a million units or more? If </a:t>
            </a:r>
            <a:r>
              <a:rPr lang="en-US" dirty="0" err="1"/>
              <a:t>so,We</a:t>
            </a:r>
            <a:r>
              <a:rPr lang="en-US" dirty="0"/>
              <a:t> will define the game as "</a:t>
            </a:r>
            <a:r>
              <a:rPr lang="en-US" dirty="0" err="1"/>
              <a:t>successful"!As</a:t>
            </a:r>
            <a:r>
              <a:rPr lang="en-US" dirty="0"/>
              <a:t> part of the research, we will get information about manufacturers with the largest amount of successful games, the most common platform according to the game genre, the most common platform every year, and more</a:t>
            </a:r>
            <a:endParaRPr dirty="0"/>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a:t>
            </a:r>
            <a:r>
              <a:rPr lang="en" dirty="0">
                <a:solidFill>
                  <a:schemeClr val="accent2"/>
                </a:solidFill>
              </a:rPr>
              <a:t>SCIENCE PROJECT</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3044100" y="3247750"/>
            <a:ext cx="3055800"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134" name="Google Shape;1134;p40"/>
          <p:cNvSpPr txBox="1">
            <a:spLocks noGrp="1"/>
          </p:cNvSpPr>
          <p:nvPr>
            <p:ph type="subTitle" idx="1"/>
          </p:nvPr>
        </p:nvSpPr>
        <p:spPr>
          <a:xfrm>
            <a:off x="2333000" y="1423125"/>
            <a:ext cx="4478100" cy="17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“This is a quote. Words full of wisdom that someone important said and can make the reader get inspired.”</a:t>
            </a:r>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PARTNERS</a:t>
            </a:r>
            <a:endParaRPr sz="3000"/>
          </a:p>
        </p:txBody>
      </p:sp>
      <p:sp>
        <p:nvSpPr>
          <p:cNvPr id="1140" name="Google Shape;1140;p41"/>
          <p:cNvSpPr txBox="1">
            <a:spLocks noGrp="1"/>
          </p:cNvSpPr>
          <p:nvPr>
            <p:ph type="ctrTitle"/>
          </p:nvPr>
        </p:nvSpPr>
        <p:spPr>
          <a:xfrm>
            <a:off x="915161" y="2299544"/>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1141" name="Google Shape;1141;p41"/>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 has an extremely poisonous atmosphere</a:t>
            </a:r>
            <a:endParaRPr/>
          </a:p>
        </p:txBody>
      </p:sp>
      <p:sp>
        <p:nvSpPr>
          <p:cNvPr id="1142" name="Google Shape;1142;p41"/>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Despite being red, Mars is actually a cold place</a:t>
            </a:r>
            <a:endParaRPr/>
          </a:p>
        </p:txBody>
      </p:sp>
      <p:sp>
        <p:nvSpPr>
          <p:cNvPr id="1143" name="Google Shape;1143;p41"/>
          <p:cNvSpPr txBox="1">
            <a:spLocks noGrp="1"/>
          </p:cNvSpPr>
          <p:nvPr>
            <p:ph type="ctrTitle" idx="2"/>
          </p:nvPr>
        </p:nvSpPr>
        <p:spPr>
          <a:xfrm>
            <a:off x="6345518" y="2299544"/>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144" name="Google Shape;1144;p41"/>
          <p:cNvSpPr txBox="1">
            <a:spLocks noGrp="1"/>
          </p:cNvSpPr>
          <p:nvPr>
            <p:ph type="ctrTitle" idx="4"/>
          </p:nvPr>
        </p:nvSpPr>
        <p:spPr>
          <a:xfrm>
            <a:off x="915161" y="286152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1145" name="Google Shape;1145;p41"/>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composed mostly of hydrogen and helium</a:t>
            </a:r>
            <a:endParaRPr/>
          </a:p>
        </p:txBody>
      </p:sp>
      <p:sp>
        <p:nvSpPr>
          <p:cNvPr id="1146" name="Google Shape;1146;p41"/>
          <p:cNvSpPr txBox="1">
            <a:spLocks noGrp="1"/>
          </p:cNvSpPr>
          <p:nvPr>
            <p:ph type="ctrTitle" idx="6"/>
          </p:nvPr>
        </p:nvSpPr>
        <p:spPr>
          <a:xfrm>
            <a:off x="6345518" y="286152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47" name="Google Shape;1147;p41"/>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1148" name="Google Shape;1148;p41"/>
          <p:cNvSpPr/>
          <p:nvPr/>
        </p:nvSpPr>
        <p:spPr>
          <a:xfrm>
            <a:off x="3174876" y="1346300"/>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3363449" y="1535500"/>
            <a:ext cx="2417042"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3471839" y="1723396"/>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3674854" y="1911761"/>
            <a:ext cx="1728515" cy="1663030"/>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8999970">
            <a:off x="3174921" y="1347034"/>
            <a:ext cx="2794158"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3363451" y="1535447"/>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4870002">
            <a:off x="3552388" y="1724236"/>
            <a:ext cx="2039591" cy="2038998"/>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788870">
            <a:off x="3743754" y="1915710"/>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6" name="Google Shape;1156;p41"/>
          <p:cNvCxnSpPr/>
          <p:nvPr/>
        </p:nvCxnSpPr>
        <p:spPr>
          <a:xfrm>
            <a:off x="2068344"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1157" name="Google Shape;1157;p41"/>
          <p:cNvCxnSpPr/>
          <p:nvPr/>
        </p:nvCxnSpPr>
        <p:spPr>
          <a:xfrm>
            <a:off x="2068344" y="3062800"/>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1158" name="Google Shape;1158;p41"/>
          <p:cNvCxnSpPr/>
          <p:nvPr/>
        </p:nvCxnSpPr>
        <p:spPr>
          <a:xfrm rot="10800000">
            <a:off x="5715844"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1159" name="Google Shape;1159;p41"/>
          <p:cNvCxnSpPr/>
          <p:nvPr/>
        </p:nvCxnSpPr>
        <p:spPr>
          <a:xfrm rot="10800000">
            <a:off x="5878144" y="3062800"/>
            <a:ext cx="1147800" cy="0"/>
          </a:xfrm>
          <a:prstGeom prst="straightConnector1">
            <a:avLst/>
          </a:prstGeom>
          <a:noFill/>
          <a:ln w="19050" cap="flat" cmpd="sng">
            <a:solidFill>
              <a:schemeClr val="accent1"/>
            </a:solidFill>
            <a:prstDash val="solid"/>
            <a:round/>
            <a:headEnd type="none" w="med" len="med"/>
            <a:tailEnd type="oval"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TESTIMONIALS</a:t>
            </a:r>
            <a:endParaRPr/>
          </a:p>
        </p:txBody>
      </p:sp>
      <p:sp>
        <p:nvSpPr>
          <p:cNvPr id="1165" name="Google Shape;1165;p42"/>
          <p:cNvSpPr txBox="1">
            <a:spLocks noGrp="1"/>
          </p:cNvSpPr>
          <p:nvPr>
            <p:ph type="ctrTitle" idx="2"/>
          </p:nvPr>
        </p:nvSpPr>
        <p:spPr>
          <a:xfrm>
            <a:off x="3628263"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—ALIYA FARLEY</a:t>
            </a:r>
            <a:endParaRPr/>
          </a:p>
        </p:txBody>
      </p:sp>
      <p:sp>
        <p:nvSpPr>
          <p:cNvPr id="1166" name="Google Shape;1166;p42"/>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—RYAN DIXON</a:t>
            </a:r>
            <a:endParaRPr/>
          </a:p>
        </p:txBody>
      </p:sp>
      <p:sp>
        <p:nvSpPr>
          <p:cNvPr id="1167" name="Google Shape;1167;p42"/>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169" name="Google Shape;1169;p42"/>
          <p:cNvSpPr txBox="1">
            <a:spLocks noGrp="1"/>
          </p:cNvSpPr>
          <p:nvPr>
            <p:ph type="ctrTitle" idx="4"/>
          </p:nvPr>
        </p:nvSpPr>
        <p:spPr>
          <a:xfrm>
            <a:off x="6371224"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—HENRY McKANE</a:t>
            </a:r>
            <a:endParaRPr/>
          </a:p>
        </p:txBody>
      </p:sp>
      <p:sp>
        <p:nvSpPr>
          <p:cNvPr id="1170" name="Google Shape;1170;p42"/>
          <p:cNvSpPr txBox="1">
            <a:spLocks noGrp="1"/>
          </p:cNvSpPr>
          <p:nvPr>
            <p:ph type="subTitle" idx="5"/>
          </p:nvPr>
        </p:nvSpPr>
        <p:spPr>
          <a:xfrm>
            <a:off x="61765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1171" name="Google Shape;1171;p42"/>
          <p:cNvSpPr txBox="1">
            <a:spLocks noGrp="1"/>
          </p:cNvSpPr>
          <p:nvPr>
            <p:ph type="ctrTitle" idx="7"/>
          </p:nvPr>
        </p:nvSpPr>
        <p:spPr>
          <a:xfrm>
            <a:off x="892925"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—BILLY BROOKS</a:t>
            </a:r>
            <a:endParaRPr/>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173" name="Google Shape;1173;p42"/>
          <p:cNvSpPr txBox="1">
            <a:spLocks noGrp="1"/>
          </p:cNvSpPr>
          <p:nvPr>
            <p:ph type="ctrTitle" idx="9"/>
          </p:nvPr>
        </p:nvSpPr>
        <p:spPr>
          <a:xfrm>
            <a:off x="3628263"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—LUCY JADE</a:t>
            </a:r>
            <a:endParaRPr/>
          </a:p>
        </p:txBody>
      </p:sp>
      <p:sp>
        <p:nvSpPr>
          <p:cNvPr id="1174" name="Google Shape;1174;p42"/>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 is the star at the center of the Solar System”</a:t>
            </a:r>
            <a:endParaRPr/>
          </a:p>
        </p:txBody>
      </p:sp>
      <p:sp>
        <p:nvSpPr>
          <p:cNvPr id="1175" name="Google Shape;1175;p42"/>
          <p:cNvSpPr txBox="1">
            <a:spLocks noGrp="1"/>
          </p:cNvSpPr>
          <p:nvPr>
            <p:ph type="ctrTitle" idx="14"/>
          </p:nvPr>
        </p:nvSpPr>
        <p:spPr>
          <a:xfrm>
            <a:off x="6371224"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—ROSE CLARK</a:t>
            </a:r>
            <a:endParaRPr/>
          </a:p>
        </p:txBody>
      </p:sp>
      <p:sp>
        <p:nvSpPr>
          <p:cNvPr id="1176" name="Google Shape;1176;p42"/>
          <p:cNvSpPr txBox="1">
            <a:spLocks noGrp="1"/>
          </p:cNvSpPr>
          <p:nvPr>
            <p:ph type="subTitle" idx="15"/>
          </p:nvPr>
        </p:nvSpPr>
        <p:spPr>
          <a:xfrm>
            <a:off x="6176524" y="34792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436544" y="3036686"/>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2"/>
          <p:cNvGrpSpPr/>
          <p:nvPr/>
        </p:nvGrpSpPr>
        <p:grpSpPr>
          <a:xfrm>
            <a:off x="1697949" y="3039620"/>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2"/>
          <p:cNvGrpSpPr/>
          <p:nvPr/>
        </p:nvGrpSpPr>
        <p:grpSpPr>
          <a:xfrm>
            <a:off x="1707236" y="1198029"/>
            <a:ext cx="260283" cy="345914"/>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42"/>
          <p:cNvGrpSpPr/>
          <p:nvPr/>
        </p:nvGrpSpPr>
        <p:grpSpPr>
          <a:xfrm>
            <a:off x="7177875" y="1192351"/>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2"/>
          <p:cNvGrpSpPr/>
          <p:nvPr/>
        </p:nvGrpSpPr>
        <p:grpSpPr>
          <a:xfrm>
            <a:off x="7185420" y="3036299"/>
            <a:ext cx="264433" cy="353454"/>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435014" y="1193126"/>
            <a:ext cx="267854"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235" name="Google Shape;1235;p43"/>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AWARDS</a:t>
            </a:r>
            <a:endParaRPr/>
          </a:p>
        </p:txBody>
      </p:sp>
      <p:graphicFrame>
        <p:nvGraphicFramePr>
          <p:cNvPr id="1243" name="Google Shape;1243;p44"/>
          <p:cNvGraphicFramePr/>
          <p:nvPr/>
        </p:nvGraphicFramePr>
        <p:xfrm>
          <a:off x="819303" y="1415757"/>
          <a:ext cx="3000000" cy="3000000"/>
        </p:xfrm>
        <a:graphic>
          <a:graphicData uri="http://schemas.openxmlformats.org/drawingml/2006/table">
            <a:tbl>
              <a:tblPr>
                <a:noFill/>
                <a:tableStyleId>{1975008B-A375-45A3-9C25-1217A862E79D}</a:tableStyleId>
              </a:tblPr>
              <a:tblGrid>
                <a:gridCol w="1901200">
                  <a:extLst>
                    <a:ext uri="{9D8B030D-6E8A-4147-A177-3AD203B41FA5}">
                      <a16:colId xmlns:a16="http://schemas.microsoft.com/office/drawing/2014/main" val="20000"/>
                    </a:ext>
                  </a:extLst>
                </a:gridCol>
                <a:gridCol w="1334450">
                  <a:extLst>
                    <a:ext uri="{9D8B030D-6E8A-4147-A177-3AD203B41FA5}">
                      <a16:colId xmlns:a16="http://schemas.microsoft.com/office/drawing/2014/main" val="20001"/>
                    </a:ext>
                  </a:extLst>
                </a:gridCol>
                <a:gridCol w="1334450">
                  <a:extLst>
                    <a:ext uri="{9D8B030D-6E8A-4147-A177-3AD203B41FA5}">
                      <a16:colId xmlns:a16="http://schemas.microsoft.com/office/drawing/2014/main" val="20002"/>
                    </a:ext>
                  </a:extLst>
                </a:gridCol>
                <a:gridCol w="1334450">
                  <a:extLst>
                    <a:ext uri="{9D8B030D-6E8A-4147-A177-3AD203B41FA5}">
                      <a16:colId xmlns:a16="http://schemas.microsoft.com/office/drawing/2014/main" val="20003"/>
                    </a:ext>
                  </a:extLst>
                </a:gridCol>
                <a:gridCol w="1334450">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DATE</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REASON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2010</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Jupiter</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It’s the closest planet to the Sun and the smallest one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MARS</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2012</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Neptune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Despite being red, Mars is actually a cold place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2016</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Saturn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 has a nice name and is the second planet from the Sun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3"/>
                  </a:ext>
                </a:extLst>
              </a:tr>
            </a:tbl>
          </a:graphicData>
        </a:graphic>
      </p:graphicFrame>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UPCOMING GOALS</a:t>
            </a:r>
            <a:endParaRPr sz="3000"/>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56" name="Google Shape;1256;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57" name="Google Shape;1257;p45"/>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258" name="Google Shape;1258;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259" name="Google Shape;1259;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60" name="Google Shape;1260;p45"/>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261" name="Google Shape;1261;p45"/>
          <p:cNvGrpSpPr/>
          <p:nvPr/>
        </p:nvGrpSpPr>
        <p:grpSpPr>
          <a:xfrm>
            <a:off x="3689974" y="2403057"/>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5"/>
          <p:cNvGrpSpPr/>
          <p:nvPr/>
        </p:nvGrpSpPr>
        <p:grpSpPr>
          <a:xfrm>
            <a:off x="6309551" y="2397797"/>
            <a:ext cx="1752594"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5"/>
          <p:cNvGrpSpPr/>
          <p:nvPr/>
        </p:nvGrpSpPr>
        <p:grpSpPr>
          <a:xfrm>
            <a:off x="1076798" y="2389341"/>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OCTOBER 14</a:t>
            </a:r>
            <a:endParaRPr sz="1600">
              <a:solidFill>
                <a:schemeClr val="accent2"/>
              </a:solidFill>
            </a:endParaRPr>
          </a:p>
        </p:txBody>
      </p:sp>
      <p:sp>
        <p:nvSpPr>
          <p:cNvPr id="1322" name="Google Shape;1322;p45"/>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JUNE 2</a:t>
            </a:r>
            <a:endParaRPr sz="1600">
              <a:solidFill>
                <a:schemeClr val="accent1"/>
              </a:solidFill>
            </a:endParaRPr>
          </a:p>
        </p:txBody>
      </p:sp>
      <p:sp>
        <p:nvSpPr>
          <p:cNvPr id="1323" name="Google Shape;1323;p45"/>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JANUARY 23</a:t>
            </a:r>
            <a:endParaRPr sz="1600">
              <a:solidFill>
                <a:schemeClr val="accent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4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329" name="Google Shape;1329;p46"/>
          <p:cNvSpPr txBox="1">
            <a:spLocks noGrp="1"/>
          </p:cNvSpPr>
          <p:nvPr>
            <p:ph type="body" idx="1"/>
          </p:nvPr>
        </p:nvSpPr>
        <p:spPr>
          <a:xfrm>
            <a:off x="2370564" y="3979875"/>
            <a:ext cx="4046700" cy="129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You can replace the images on these screens with your own work</a:t>
            </a:r>
            <a:endParaRPr/>
          </a:p>
        </p:txBody>
      </p:sp>
      <p:grpSp>
        <p:nvGrpSpPr>
          <p:cNvPr id="1330" name="Google Shape;1330;p46"/>
          <p:cNvGrpSpPr/>
          <p:nvPr/>
        </p:nvGrpSpPr>
        <p:grpSpPr>
          <a:xfrm>
            <a:off x="2865643" y="1274393"/>
            <a:ext cx="3079859" cy="2420090"/>
            <a:chOff x="1153225" y="1597649"/>
            <a:chExt cx="3842140" cy="3019074"/>
          </a:xfrm>
        </p:grpSpPr>
        <p:grpSp>
          <p:nvGrpSpPr>
            <p:cNvPr id="1331" name="Google Shape;1331;p46"/>
            <p:cNvGrpSpPr/>
            <p:nvPr/>
          </p:nvGrpSpPr>
          <p:grpSpPr>
            <a:xfrm>
              <a:off x="1153225" y="1597649"/>
              <a:ext cx="3842140" cy="3019074"/>
              <a:chOff x="238125" y="1676700"/>
              <a:chExt cx="2045650" cy="1779275"/>
            </a:xfrm>
          </p:grpSpPr>
          <p:sp>
            <p:nvSpPr>
              <p:cNvPr id="1332" name="Google Shape;1332;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0" name="Google Shape;1340;p46"/>
          <p:cNvPicPr preferRelativeResize="0"/>
          <p:nvPr/>
        </p:nvPicPr>
        <p:blipFill rotWithShape="1">
          <a:blip r:embed="rId3">
            <a:alphaModFix/>
          </a:blip>
          <a:srcRect/>
          <a:stretch/>
        </p:blipFill>
        <p:spPr>
          <a:xfrm>
            <a:off x="3021739" y="1404936"/>
            <a:ext cx="2767958" cy="1556788"/>
          </a:xfrm>
          <a:prstGeom prst="rect">
            <a:avLst/>
          </a:prstGeom>
          <a:noFill/>
          <a:ln>
            <a:noFill/>
          </a:ln>
        </p:spPr>
      </p:pic>
      <p:grpSp>
        <p:nvGrpSpPr>
          <p:cNvPr id="1341" name="Google Shape;1341;p46"/>
          <p:cNvGrpSpPr/>
          <p:nvPr/>
        </p:nvGrpSpPr>
        <p:grpSpPr>
          <a:xfrm>
            <a:off x="6083689" y="1274479"/>
            <a:ext cx="1822104" cy="2420224"/>
            <a:chOff x="3580725" y="2020075"/>
            <a:chExt cx="1344925" cy="1786275"/>
          </a:xfrm>
        </p:grpSpPr>
        <p:sp>
          <p:nvSpPr>
            <p:cNvPr id="1342" name="Google Shape;1342;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7" name="Google Shape;1347;p46"/>
          <p:cNvPicPr preferRelativeResize="0"/>
          <p:nvPr/>
        </p:nvPicPr>
        <p:blipFill rotWithShape="1">
          <a:blip r:embed="rId4">
            <a:alphaModFix/>
          </a:blip>
          <a:srcRect t="108" b="1096"/>
          <a:stretch/>
        </p:blipFill>
        <p:spPr>
          <a:xfrm>
            <a:off x="6208244" y="1382288"/>
            <a:ext cx="1568492" cy="2066983"/>
          </a:xfrm>
          <a:prstGeom prst="rect">
            <a:avLst/>
          </a:prstGeom>
          <a:noFill/>
          <a:ln>
            <a:noFill/>
          </a:ln>
        </p:spPr>
      </p:pic>
      <p:grpSp>
        <p:nvGrpSpPr>
          <p:cNvPr id="1348" name="Google Shape;1348;p46"/>
          <p:cNvGrpSpPr/>
          <p:nvPr/>
        </p:nvGrpSpPr>
        <p:grpSpPr>
          <a:xfrm>
            <a:off x="1238112" y="1274594"/>
            <a:ext cx="1323876" cy="2420329"/>
            <a:chOff x="6417224" y="2247097"/>
            <a:chExt cx="951950" cy="1740368"/>
          </a:xfrm>
        </p:grpSpPr>
        <p:sp>
          <p:nvSpPr>
            <p:cNvPr id="1349" name="Google Shape;1349;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6" name="Google Shape;1356;p46"/>
          <p:cNvPicPr preferRelativeResize="0"/>
          <p:nvPr/>
        </p:nvPicPr>
        <p:blipFill rotWithShape="1">
          <a:blip r:embed="rId5">
            <a:alphaModFix/>
          </a:blip>
          <a:srcRect l="-10" b="-4460"/>
          <a:stretch/>
        </p:blipFill>
        <p:spPr>
          <a:xfrm>
            <a:off x="1336535" y="1396283"/>
            <a:ext cx="1144348" cy="212493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rPr>
              <a:t>Do you have any questions?</a:t>
            </a:r>
            <a:endParaRPr>
              <a:solidFill>
                <a:schemeClr val="accent2"/>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 </a:t>
            </a:r>
            <a:endParaRPr/>
          </a:p>
          <a:p>
            <a:pPr marL="0" lvl="0" indent="0" algn="ctr" rtl="0">
              <a:spcBef>
                <a:spcPts val="0"/>
              </a:spcBef>
              <a:spcAft>
                <a:spcPts val="0"/>
              </a:spcAft>
              <a:buNone/>
            </a:pPr>
            <a:r>
              <a:rPr lang="en"/>
              <a:t>yourcompany.com</a:t>
            </a:r>
            <a:endParaRPr/>
          </a:p>
        </p:txBody>
      </p:sp>
      <p:sp>
        <p:nvSpPr>
          <p:cNvPr id="1363" name="Google Shape;1363;p47"/>
          <p:cNvSpPr txBox="1"/>
          <p:nvPr/>
        </p:nvSpPr>
        <p:spPr>
          <a:xfrm>
            <a:off x="3213811" y="4333329"/>
            <a:ext cx="2337900" cy="30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7"/>
          <p:cNvGrpSpPr/>
          <p:nvPr/>
        </p:nvGrpSpPr>
        <p:grpSpPr>
          <a:xfrm>
            <a:off x="3407882" y="3252461"/>
            <a:ext cx="261630" cy="261630"/>
            <a:chOff x="3368074" y="3882537"/>
            <a:chExt cx="215298" cy="215298"/>
          </a:xfrm>
        </p:grpSpPr>
        <p:sp>
          <p:nvSpPr>
            <p:cNvPr id="1375" name="Google Shape;1375;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 name="Google Shape;1378;p47"/>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47"/>
          <p:cNvGrpSpPr/>
          <p:nvPr/>
        </p:nvGrpSpPr>
        <p:grpSpPr>
          <a:xfrm>
            <a:off x="4236456" y="3252450"/>
            <a:ext cx="292574" cy="261652"/>
            <a:chOff x="3824739" y="3890112"/>
            <a:chExt cx="208105" cy="186110"/>
          </a:xfrm>
        </p:grpSpPr>
        <p:sp>
          <p:nvSpPr>
            <p:cNvPr id="1380" name="Google Shape;138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1388" name="Google Shape;1388;p48"/>
          <p:cNvGrpSpPr/>
          <p:nvPr/>
        </p:nvGrpSpPr>
        <p:grpSpPr>
          <a:xfrm>
            <a:off x="948567" y="1289119"/>
            <a:ext cx="2775273" cy="1140368"/>
            <a:chOff x="2144000" y="736675"/>
            <a:chExt cx="2165475" cy="889800"/>
          </a:xfrm>
        </p:grpSpPr>
        <p:sp>
          <p:nvSpPr>
            <p:cNvPr id="1389" name="Google Shape;1389;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8"/>
          <p:cNvGrpSpPr/>
          <p:nvPr/>
        </p:nvGrpSpPr>
        <p:grpSpPr>
          <a:xfrm>
            <a:off x="4141124" y="1110738"/>
            <a:ext cx="1275737" cy="1275471"/>
            <a:chOff x="238125" y="3745825"/>
            <a:chExt cx="1319000" cy="1318725"/>
          </a:xfrm>
        </p:grpSpPr>
        <p:sp>
          <p:nvSpPr>
            <p:cNvPr id="1435" name="Google Shape;1435;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8"/>
          <p:cNvGrpSpPr/>
          <p:nvPr/>
        </p:nvGrpSpPr>
        <p:grpSpPr>
          <a:xfrm>
            <a:off x="5460093" y="1534281"/>
            <a:ext cx="2985798" cy="942856"/>
            <a:chOff x="238125" y="657975"/>
            <a:chExt cx="2136375" cy="674625"/>
          </a:xfrm>
        </p:grpSpPr>
        <p:sp>
          <p:nvSpPr>
            <p:cNvPr id="1477" name="Google Shape;1477;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48"/>
          <p:cNvGrpSpPr/>
          <p:nvPr/>
        </p:nvGrpSpPr>
        <p:grpSpPr>
          <a:xfrm>
            <a:off x="956142" y="2622957"/>
            <a:ext cx="2775360" cy="866564"/>
            <a:chOff x="3115300" y="906125"/>
            <a:chExt cx="1802650" cy="562850"/>
          </a:xfrm>
        </p:grpSpPr>
        <p:sp>
          <p:nvSpPr>
            <p:cNvPr id="1494" name="Google Shape;1494;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8"/>
          <p:cNvGrpSpPr/>
          <p:nvPr/>
        </p:nvGrpSpPr>
        <p:grpSpPr>
          <a:xfrm>
            <a:off x="3908794" y="3031128"/>
            <a:ext cx="1783614" cy="1537747"/>
            <a:chOff x="5496475" y="713700"/>
            <a:chExt cx="1382325" cy="1191775"/>
          </a:xfrm>
        </p:grpSpPr>
        <p:sp>
          <p:nvSpPr>
            <p:cNvPr id="1531" name="Google Shape;1531;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8"/>
          <p:cNvGrpSpPr/>
          <p:nvPr/>
        </p:nvGrpSpPr>
        <p:grpSpPr>
          <a:xfrm>
            <a:off x="752273" y="3682988"/>
            <a:ext cx="2994768" cy="866597"/>
            <a:chOff x="4976025" y="4294225"/>
            <a:chExt cx="2405050" cy="695950"/>
          </a:xfrm>
        </p:grpSpPr>
        <p:sp>
          <p:nvSpPr>
            <p:cNvPr id="1540" name="Google Shape;1540;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8"/>
          <p:cNvGrpSpPr/>
          <p:nvPr/>
        </p:nvGrpSpPr>
        <p:grpSpPr>
          <a:xfrm>
            <a:off x="6044762" y="3020260"/>
            <a:ext cx="2069811" cy="1553187"/>
            <a:chOff x="3139200" y="4215125"/>
            <a:chExt cx="1046575" cy="785350"/>
          </a:xfrm>
        </p:grpSpPr>
        <p:sp>
          <p:nvSpPr>
            <p:cNvPr id="1568" name="Google Shape;1568;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597375" y="1438008"/>
            <a:ext cx="3908700" cy="3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1600"/>
              </a:spcBef>
              <a:spcAft>
                <a:spcPts val="0"/>
              </a:spcAft>
              <a:buNone/>
            </a:pPr>
            <a:r>
              <a:rPr lang="en" sz="1800">
                <a:solidFill>
                  <a:schemeClr val="lt1"/>
                </a:solidFill>
                <a:latin typeface="Share Tech"/>
                <a:ea typeface="Share Tech"/>
                <a:cs typeface="Share Tech"/>
                <a:sym typeface="Share Tech"/>
              </a:rPr>
              <a:t>VECTORS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3"/>
              </a:rPr>
              <a:t>Abstract pixel rain blue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4"/>
              </a:rPr>
              <a:t>Dashboard element collection</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5"/>
              </a:rPr>
              <a:t>Red and blue neon fingerprint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6"/>
              </a:rPr>
              <a:t>Dashboard element collection template</a:t>
            </a:r>
            <a:endParaRPr sz="1400"/>
          </a:p>
        </p:txBody>
      </p:sp>
      <p:sp>
        <p:nvSpPr>
          <p:cNvPr id="1587" name="Google Shape;1587;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588" name="Google Shape;1588;p49"/>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Share Tech"/>
                <a:ea typeface="Share Tech"/>
                <a:cs typeface="Share Tech"/>
                <a:sym typeface="Share Tech"/>
              </a:rPr>
              <a:t>PHOTOS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lvl="0" indent="0" algn="l" rtl="0">
              <a:spcBef>
                <a:spcPts val="0"/>
              </a:spcBef>
              <a:spcAft>
                <a:spcPts val="1600"/>
              </a:spcAft>
              <a:buNone/>
            </a:pP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3" name="Google Shape;473;p27"/>
          <p:cNvSpPr txBox="1">
            <a:spLocks noGrp="1"/>
          </p:cNvSpPr>
          <p:nvPr>
            <p:ph type="ctrTitle" idx="4"/>
          </p:nvPr>
        </p:nvSpPr>
        <p:spPr>
          <a:xfrm>
            <a:off x="3942834" y="3396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sp>
        <p:nvSpPr>
          <p:cNvPr id="474" name="Google Shape;474;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&amp; SOLUTION</a:t>
            </a:r>
            <a:endParaRPr/>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7" name="Google Shape;477;p27"/>
          <p:cNvSpPr txBox="1">
            <a:spLocks noGrp="1"/>
          </p:cNvSpPr>
          <p:nvPr>
            <p:ph type="subTitle" idx="5"/>
          </p:nvPr>
        </p:nvSpPr>
        <p:spPr>
          <a:xfrm>
            <a:off x="3942827"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2"/>
        <p:cNvGrpSpPr/>
        <p:nvPr/>
      </p:nvGrpSpPr>
      <p:grpSpPr>
        <a:xfrm>
          <a:off x="0" y="0"/>
          <a:ext cx="0" cy="0"/>
          <a:chOff x="0" y="0"/>
          <a:chExt cx="0" cy="0"/>
        </a:xfrm>
      </p:grpSpPr>
      <p:sp>
        <p:nvSpPr>
          <p:cNvPr id="1593" name="Google Shape;1593;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94" name="Google Shape;1594;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595" name="Google Shape;1595;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9"/>
        <p:cNvGrpSpPr/>
        <p:nvPr/>
      </p:nvGrpSpPr>
      <p:grpSpPr>
        <a:xfrm>
          <a:off x="0" y="0"/>
          <a:ext cx="0" cy="0"/>
          <a:chOff x="0" y="0"/>
          <a:chExt cx="0" cy="0"/>
        </a:xfrm>
      </p:grpSpPr>
      <p:grpSp>
        <p:nvGrpSpPr>
          <p:cNvPr id="1600" name="Google Shape;1600;p51"/>
          <p:cNvGrpSpPr/>
          <p:nvPr/>
        </p:nvGrpSpPr>
        <p:grpSpPr>
          <a:xfrm>
            <a:off x="2583563" y="3498875"/>
            <a:ext cx="3976875" cy="754200"/>
            <a:chOff x="2052655" y="3498875"/>
            <a:chExt cx="3976875" cy="754200"/>
          </a:xfrm>
        </p:grpSpPr>
        <p:sp>
          <p:nvSpPr>
            <p:cNvPr id="1601" name="Google Shape;1601;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#e898ac</a:t>
              </a:r>
              <a:endParaRPr sz="1000">
                <a:solidFill>
                  <a:srgbClr val="FFFFFF"/>
                </a:solidFill>
              </a:endParaRPr>
            </a:p>
          </p:txBody>
        </p:sp>
        <p:sp>
          <p:nvSpPr>
            <p:cNvPr id="1606" name="Google Shape;1606;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#00cfcc</a:t>
              </a:r>
              <a:endParaRPr sz="1000">
                <a:solidFill>
                  <a:srgbClr val="FFFFFF"/>
                </a:solidFill>
              </a:endParaRPr>
            </a:p>
          </p:txBody>
        </p:sp>
        <p:sp>
          <p:nvSpPr>
            <p:cNvPr id="1607" name="Google Shape;1607;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#ff9973</a:t>
              </a:r>
              <a:endParaRPr sz="1000">
                <a:solidFill>
                  <a:srgbClr val="FFFFFF"/>
                </a:solidFill>
              </a:endParaRPr>
            </a:p>
          </p:txBody>
        </p:sp>
        <p:sp>
          <p:nvSpPr>
            <p:cNvPr id="1608" name="Google Shape;1608;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#002845</a:t>
              </a:r>
              <a:endParaRPr sz="1000">
                <a:solidFill>
                  <a:srgbClr val="FFFFFF"/>
                </a:solidFill>
              </a:endParaRPr>
            </a:p>
          </p:txBody>
        </p:sp>
      </p:grpSp>
      <p:sp>
        <p:nvSpPr>
          <p:cNvPr id="1609" name="Google Shape;1609;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0" name="Google Shape;1610;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11" name="Google Shape;1611;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Share Tech</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Maven Pro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
        <p:cNvGrpSpPr/>
        <p:nvPr/>
      </p:nvGrpSpPr>
      <p:grpSpPr>
        <a:xfrm>
          <a:off x="0" y="0"/>
          <a:ext cx="0" cy="0"/>
          <a:chOff x="0" y="0"/>
          <a:chExt cx="0" cy="0"/>
        </a:xfrm>
      </p:grpSpPr>
      <p:sp>
        <p:nvSpPr>
          <p:cNvPr id="1616" name="Google Shape;161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617" name="Google Shape;1617;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618" name="Google Shape;1618;p52"/>
          <p:cNvGrpSpPr/>
          <p:nvPr/>
        </p:nvGrpSpPr>
        <p:grpSpPr>
          <a:xfrm>
            <a:off x="5156078" y="3085736"/>
            <a:ext cx="474294" cy="551291"/>
            <a:chOff x="4727025" y="1332775"/>
            <a:chExt cx="59900" cy="69625"/>
          </a:xfrm>
        </p:grpSpPr>
        <p:sp>
          <p:nvSpPr>
            <p:cNvPr id="1619" name="Google Shape;1619;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52"/>
          <p:cNvGrpSpPr/>
          <p:nvPr/>
        </p:nvGrpSpPr>
        <p:grpSpPr>
          <a:xfrm>
            <a:off x="5769734" y="2314340"/>
            <a:ext cx="555653" cy="557031"/>
            <a:chOff x="4820425" y="1329900"/>
            <a:chExt cx="70175" cy="70350"/>
          </a:xfrm>
        </p:grpSpPr>
        <p:sp>
          <p:nvSpPr>
            <p:cNvPr id="1622" name="Google Shape;1622;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2"/>
          <p:cNvGrpSpPr/>
          <p:nvPr/>
        </p:nvGrpSpPr>
        <p:grpSpPr>
          <a:xfrm>
            <a:off x="6396103" y="2318845"/>
            <a:ext cx="582574" cy="533871"/>
            <a:chOff x="4903200" y="1331525"/>
            <a:chExt cx="73575" cy="67425"/>
          </a:xfrm>
        </p:grpSpPr>
        <p:sp>
          <p:nvSpPr>
            <p:cNvPr id="1627" name="Google Shape;1627;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2"/>
          <p:cNvGrpSpPr/>
          <p:nvPr/>
        </p:nvGrpSpPr>
        <p:grpSpPr>
          <a:xfrm>
            <a:off x="5755581" y="3078709"/>
            <a:ext cx="583960" cy="565345"/>
            <a:chOff x="4815575" y="1416800"/>
            <a:chExt cx="73750" cy="71400"/>
          </a:xfrm>
        </p:grpSpPr>
        <p:sp>
          <p:nvSpPr>
            <p:cNvPr id="1630" name="Google Shape;1630;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52"/>
          <p:cNvGrpSpPr/>
          <p:nvPr/>
        </p:nvGrpSpPr>
        <p:grpSpPr>
          <a:xfrm>
            <a:off x="6390362" y="3108896"/>
            <a:ext cx="589898" cy="504970"/>
            <a:chOff x="4902475" y="1418875"/>
            <a:chExt cx="74500" cy="63775"/>
          </a:xfrm>
        </p:grpSpPr>
        <p:sp>
          <p:nvSpPr>
            <p:cNvPr id="1634" name="Google Shape;1634;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52"/>
          <p:cNvGrpSpPr/>
          <p:nvPr/>
        </p:nvGrpSpPr>
        <p:grpSpPr>
          <a:xfrm>
            <a:off x="5765577" y="3826000"/>
            <a:ext cx="563967" cy="567127"/>
            <a:chOff x="4818100" y="1507675"/>
            <a:chExt cx="71225" cy="71625"/>
          </a:xfrm>
        </p:grpSpPr>
        <p:sp>
          <p:nvSpPr>
            <p:cNvPr id="1637" name="Google Shape;1637;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2"/>
          <p:cNvGrpSpPr/>
          <p:nvPr/>
        </p:nvGrpSpPr>
        <p:grpSpPr>
          <a:xfrm>
            <a:off x="5079075" y="3829461"/>
            <a:ext cx="628301" cy="588505"/>
            <a:chOff x="4721450" y="1509475"/>
            <a:chExt cx="79350" cy="74325"/>
          </a:xfrm>
        </p:grpSpPr>
        <p:sp>
          <p:nvSpPr>
            <p:cNvPr id="1642" name="Google Shape;1642;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52"/>
          <p:cNvGrpSpPr/>
          <p:nvPr/>
        </p:nvGrpSpPr>
        <p:grpSpPr>
          <a:xfrm>
            <a:off x="6424608" y="3814027"/>
            <a:ext cx="557038" cy="562772"/>
            <a:chOff x="4906800" y="1507500"/>
            <a:chExt cx="70350" cy="71075"/>
          </a:xfrm>
        </p:grpSpPr>
        <p:sp>
          <p:nvSpPr>
            <p:cNvPr id="1647" name="Google Shape;1647;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2"/>
          <p:cNvGrpSpPr/>
          <p:nvPr/>
        </p:nvGrpSpPr>
        <p:grpSpPr>
          <a:xfrm>
            <a:off x="4462216" y="2340963"/>
            <a:ext cx="517934" cy="517934"/>
            <a:chOff x="3736598" y="2170606"/>
            <a:chExt cx="404889" cy="404889"/>
          </a:xfrm>
        </p:grpSpPr>
        <p:sp>
          <p:nvSpPr>
            <p:cNvPr id="1653" name="Google Shape;165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2"/>
          <p:cNvGrpSpPr/>
          <p:nvPr/>
        </p:nvGrpSpPr>
        <p:grpSpPr>
          <a:xfrm>
            <a:off x="3729277" y="2341061"/>
            <a:ext cx="586986" cy="517740"/>
            <a:chOff x="3161917" y="2170682"/>
            <a:chExt cx="458870" cy="404737"/>
          </a:xfrm>
        </p:grpSpPr>
        <p:sp>
          <p:nvSpPr>
            <p:cNvPr id="1658" name="Google Shape;165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2"/>
          <p:cNvGrpSpPr/>
          <p:nvPr/>
        </p:nvGrpSpPr>
        <p:grpSpPr>
          <a:xfrm>
            <a:off x="3752299" y="3102400"/>
            <a:ext cx="540943" cy="517963"/>
            <a:chOff x="3179914" y="2889488"/>
            <a:chExt cx="422876" cy="404911"/>
          </a:xfrm>
        </p:grpSpPr>
        <p:sp>
          <p:nvSpPr>
            <p:cNvPr id="1662" name="Google Shape;166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2"/>
          <p:cNvGrpSpPr/>
          <p:nvPr/>
        </p:nvGrpSpPr>
        <p:grpSpPr>
          <a:xfrm>
            <a:off x="4453093" y="3102358"/>
            <a:ext cx="536180" cy="518047"/>
            <a:chOff x="3729467" y="2889422"/>
            <a:chExt cx="419153" cy="404977"/>
          </a:xfrm>
        </p:grpSpPr>
        <p:sp>
          <p:nvSpPr>
            <p:cNvPr id="1669" name="Google Shape;166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2"/>
          <p:cNvGrpSpPr/>
          <p:nvPr/>
        </p:nvGrpSpPr>
        <p:grpSpPr>
          <a:xfrm>
            <a:off x="1990126" y="3445787"/>
            <a:ext cx="965351" cy="134611"/>
            <a:chOff x="4411970" y="2962952"/>
            <a:chExt cx="706544" cy="104212"/>
          </a:xfrm>
        </p:grpSpPr>
        <p:sp>
          <p:nvSpPr>
            <p:cNvPr id="1677" name="Google Shape;167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2"/>
          <p:cNvGrpSpPr/>
          <p:nvPr/>
        </p:nvGrpSpPr>
        <p:grpSpPr>
          <a:xfrm>
            <a:off x="1990126" y="3041077"/>
            <a:ext cx="960158" cy="289172"/>
            <a:chOff x="4411970" y="2726085"/>
            <a:chExt cx="643107" cy="193659"/>
          </a:xfrm>
        </p:grpSpPr>
        <p:sp>
          <p:nvSpPr>
            <p:cNvPr id="1682" name="Google Shape;168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52"/>
          <p:cNvGrpSpPr/>
          <p:nvPr/>
        </p:nvGrpSpPr>
        <p:grpSpPr>
          <a:xfrm>
            <a:off x="998624" y="3295400"/>
            <a:ext cx="811503" cy="252584"/>
            <a:chOff x="4411970" y="4340222"/>
            <a:chExt cx="779467" cy="242683"/>
          </a:xfrm>
        </p:grpSpPr>
        <p:sp>
          <p:nvSpPr>
            <p:cNvPr id="1686" name="Google Shape;168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52"/>
          <p:cNvGrpSpPr/>
          <p:nvPr/>
        </p:nvGrpSpPr>
        <p:grpSpPr>
          <a:xfrm>
            <a:off x="1990126" y="2709308"/>
            <a:ext cx="965160" cy="216230"/>
            <a:chOff x="4411970" y="2468674"/>
            <a:chExt cx="747317" cy="167425"/>
          </a:xfrm>
        </p:grpSpPr>
        <p:sp>
          <p:nvSpPr>
            <p:cNvPr id="1690" name="Google Shape;169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 name="Google Shape;1692;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3" name="Google Shape;1693;p52"/>
          <p:cNvGrpSpPr/>
          <p:nvPr/>
        </p:nvGrpSpPr>
        <p:grpSpPr>
          <a:xfrm>
            <a:off x="997692" y="2334687"/>
            <a:ext cx="1959041" cy="208784"/>
            <a:chOff x="6336019" y="3733725"/>
            <a:chExt cx="2566206" cy="351310"/>
          </a:xfrm>
        </p:grpSpPr>
        <p:sp>
          <p:nvSpPr>
            <p:cNvPr id="1694" name="Google Shape;1694;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2"/>
          <p:cNvGrpSpPr/>
          <p:nvPr/>
        </p:nvGrpSpPr>
        <p:grpSpPr>
          <a:xfrm>
            <a:off x="1990126" y="3950602"/>
            <a:ext cx="946551" cy="153200"/>
            <a:chOff x="4404545" y="3301592"/>
            <a:chExt cx="782403" cy="129272"/>
          </a:xfrm>
        </p:grpSpPr>
        <p:sp>
          <p:nvSpPr>
            <p:cNvPr id="1699" name="Google Shape;169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2"/>
          <p:cNvGrpSpPr/>
          <p:nvPr/>
        </p:nvGrpSpPr>
        <p:grpSpPr>
          <a:xfrm>
            <a:off x="1990126" y="3695937"/>
            <a:ext cx="962257" cy="139127"/>
            <a:chOff x="4411970" y="3131459"/>
            <a:chExt cx="710520" cy="117397"/>
          </a:xfrm>
        </p:grpSpPr>
        <p:sp>
          <p:nvSpPr>
            <p:cNvPr id="1702" name="Google Shape;170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52"/>
          <p:cNvGrpSpPr/>
          <p:nvPr/>
        </p:nvGrpSpPr>
        <p:grpSpPr>
          <a:xfrm>
            <a:off x="990271" y="3621603"/>
            <a:ext cx="823838" cy="458988"/>
            <a:chOff x="4411970" y="1801825"/>
            <a:chExt cx="734586" cy="409262"/>
          </a:xfrm>
        </p:grpSpPr>
        <p:sp>
          <p:nvSpPr>
            <p:cNvPr id="1706" name="Google Shape;170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52"/>
          <p:cNvGrpSpPr/>
          <p:nvPr/>
        </p:nvGrpSpPr>
        <p:grpSpPr>
          <a:xfrm>
            <a:off x="3095243" y="2339173"/>
            <a:ext cx="521514" cy="521514"/>
            <a:chOff x="5681300" y="2527788"/>
            <a:chExt cx="805800" cy="805800"/>
          </a:xfrm>
        </p:grpSpPr>
        <p:sp>
          <p:nvSpPr>
            <p:cNvPr id="1709" name="Google Shape;1709;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2"/>
          <p:cNvGrpSpPr/>
          <p:nvPr/>
        </p:nvGrpSpPr>
        <p:grpSpPr>
          <a:xfrm>
            <a:off x="3089483" y="3094865"/>
            <a:ext cx="533033" cy="533033"/>
            <a:chOff x="4049800" y="640400"/>
            <a:chExt cx="858900" cy="858900"/>
          </a:xfrm>
        </p:grpSpPr>
        <p:sp>
          <p:nvSpPr>
            <p:cNvPr id="1712" name="Google Shape;1712;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2"/>
          <p:cNvGrpSpPr/>
          <p:nvPr/>
        </p:nvGrpSpPr>
        <p:grpSpPr>
          <a:xfrm>
            <a:off x="3014966" y="3772543"/>
            <a:ext cx="682068" cy="682068"/>
            <a:chOff x="5080188" y="927900"/>
            <a:chExt cx="961200" cy="961200"/>
          </a:xfrm>
        </p:grpSpPr>
        <p:sp>
          <p:nvSpPr>
            <p:cNvPr id="1715" name="Google Shape;1715;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52"/>
          <p:cNvGrpSpPr/>
          <p:nvPr/>
        </p:nvGrpSpPr>
        <p:grpSpPr>
          <a:xfrm>
            <a:off x="4478465" y="3869234"/>
            <a:ext cx="505650" cy="504006"/>
            <a:chOff x="6039282" y="1042577"/>
            <a:chExt cx="734315" cy="731929"/>
          </a:xfrm>
        </p:grpSpPr>
        <p:sp>
          <p:nvSpPr>
            <p:cNvPr id="1724" name="Google Shape;172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52"/>
          <p:cNvGrpSpPr/>
          <p:nvPr/>
        </p:nvGrpSpPr>
        <p:grpSpPr>
          <a:xfrm>
            <a:off x="5091067" y="2298862"/>
            <a:ext cx="567744" cy="602136"/>
            <a:chOff x="1825800" y="1651625"/>
            <a:chExt cx="539989" cy="571775"/>
          </a:xfrm>
        </p:grpSpPr>
        <p:sp>
          <p:nvSpPr>
            <p:cNvPr id="1746" name="Google Shape;1746;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2"/>
          <p:cNvGrpSpPr/>
          <p:nvPr/>
        </p:nvGrpSpPr>
        <p:grpSpPr>
          <a:xfrm>
            <a:off x="3765995" y="3855579"/>
            <a:ext cx="508123" cy="507955"/>
            <a:chOff x="1897577" y="2802432"/>
            <a:chExt cx="492176" cy="492014"/>
          </a:xfrm>
        </p:grpSpPr>
        <p:sp>
          <p:nvSpPr>
            <p:cNvPr id="1751" name="Google Shape;1751;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2"/>
          <p:cNvGrpSpPr/>
          <p:nvPr/>
        </p:nvGrpSpPr>
        <p:grpSpPr>
          <a:xfrm>
            <a:off x="997525" y="4169123"/>
            <a:ext cx="809227" cy="200842"/>
            <a:chOff x="2013045" y="4813233"/>
            <a:chExt cx="921986" cy="228854"/>
          </a:xfrm>
        </p:grpSpPr>
        <p:sp>
          <p:nvSpPr>
            <p:cNvPr id="1764" name="Google Shape;1764;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2"/>
          <p:cNvGrpSpPr/>
          <p:nvPr/>
        </p:nvGrpSpPr>
        <p:grpSpPr>
          <a:xfrm>
            <a:off x="1005985" y="2656004"/>
            <a:ext cx="792421" cy="269941"/>
            <a:chOff x="1046767" y="4756633"/>
            <a:chExt cx="859646" cy="292841"/>
          </a:xfrm>
        </p:grpSpPr>
        <p:sp>
          <p:nvSpPr>
            <p:cNvPr id="1767" name="Google Shape;1767;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52"/>
          <p:cNvGrpSpPr/>
          <p:nvPr/>
        </p:nvGrpSpPr>
        <p:grpSpPr>
          <a:xfrm>
            <a:off x="7141841" y="2550562"/>
            <a:ext cx="166473" cy="141497"/>
            <a:chOff x="4660325" y="1866850"/>
            <a:chExt cx="68350" cy="58100"/>
          </a:xfrm>
        </p:grpSpPr>
        <p:sp>
          <p:nvSpPr>
            <p:cNvPr id="1775" name="Google Shape;1775;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52"/>
          <p:cNvGrpSpPr/>
          <p:nvPr/>
        </p:nvGrpSpPr>
        <p:grpSpPr>
          <a:xfrm>
            <a:off x="7451186" y="2576286"/>
            <a:ext cx="162515" cy="90049"/>
            <a:chOff x="4791775" y="1877500"/>
            <a:chExt cx="66725" cy="36975"/>
          </a:xfrm>
        </p:grpSpPr>
        <p:sp>
          <p:nvSpPr>
            <p:cNvPr id="1778" name="Google Shape;1778;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2"/>
          <p:cNvGrpSpPr/>
          <p:nvPr/>
        </p:nvGrpSpPr>
        <p:grpSpPr>
          <a:xfrm>
            <a:off x="7772899" y="2576286"/>
            <a:ext cx="144979" cy="90049"/>
            <a:chOff x="4923925" y="1877500"/>
            <a:chExt cx="59525" cy="36975"/>
          </a:xfrm>
        </p:grpSpPr>
        <p:sp>
          <p:nvSpPr>
            <p:cNvPr id="1781" name="Google Shape;1781;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52"/>
          <p:cNvGrpSpPr/>
          <p:nvPr/>
        </p:nvGrpSpPr>
        <p:grpSpPr>
          <a:xfrm>
            <a:off x="8067390" y="2558477"/>
            <a:ext cx="141447" cy="125667"/>
            <a:chOff x="5058450" y="1870100"/>
            <a:chExt cx="58075" cy="51600"/>
          </a:xfrm>
        </p:grpSpPr>
        <p:sp>
          <p:nvSpPr>
            <p:cNvPr id="1784" name="Google Shape;1784;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2"/>
          <p:cNvGrpSpPr/>
          <p:nvPr/>
        </p:nvGrpSpPr>
        <p:grpSpPr>
          <a:xfrm>
            <a:off x="7481905" y="2980885"/>
            <a:ext cx="101077" cy="107645"/>
            <a:chOff x="4811425" y="2065025"/>
            <a:chExt cx="41500" cy="44200"/>
          </a:xfrm>
        </p:grpSpPr>
        <p:sp>
          <p:nvSpPr>
            <p:cNvPr id="1787" name="Google Shape;1787;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2"/>
          <p:cNvGrpSpPr/>
          <p:nvPr/>
        </p:nvGrpSpPr>
        <p:grpSpPr>
          <a:xfrm>
            <a:off x="7774342" y="2981098"/>
            <a:ext cx="120867" cy="107218"/>
            <a:chOff x="4929875" y="2065025"/>
            <a:chExt cx="49625" cy="44025"/>
          </a:xfrm>
        </p:grpSpPr>
        <p:sp>
          <p:nvSpPr>
            <p:cNvPr id="1790" name="Google Shape;1790;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52"/>
          <p:cNvGrpSpPr/>
          <p:nvPr/>
        </p:nvGrpSpPr>
        <p:grpSpPr>
          <a:xfrm>
            <a:off x="8103011" y="2984112"/>
            <a:ext cx="70206" cy="101191"/>
            <a:chOff x="5083925" y="2066350"/>
            <a:chExt cx="28825" cy="41550"/>
          </a:xfrm>
        </p:grpSpPr>
        <p:sp>
          <p:nvSpPr>
            <p:cNvPr id="1793" name="Google Shape;1793;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2"/>
          <p:cNvGrpSpPr/>
          <p:nvPr/>
        </p:nvGrpSpPr>
        <p:grpSpPr>
          <a:xfrm>
            <a:off x="7134565" y="2999759"/>
            <a:ext cx="181026" cy="69896"/>
            <a:chOff x="4659775" y="2072775"/>
            <a:chExt cx="74325" cy="28700"/>
          </a:xfrm>
        </p:grpSpPr>
        <p:sp>
          <p:nvSpPr>
            <p:cNvPr id="1796" name="Google Shape;1796;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2"/>
          <p:cNvGrpSpPr/>
          <p:nvPr/>
        </p:nvGrpSpPr>
        <p:grpSpPr>
          <a:xfrm>
            <a:off x="8054421" y="2790324"/>
            <a:ext cx="167387" cy="89197"/>
            <a:chOff x="4662475" y="1976500"/>
            <a:chExt cx="68725" cy="36625"/>
          </a:xfrm>
        </p:grpSpPr>
        <p:sp>
          <p:nvSpPr>
            <p:cNvPr id="1800" name="Google Shape;1800;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2"/>
          <p:cNvGrpSpPr/>
          <p:nvPr/>
        </p:nvGrpSpPr>
        <p:grpSpPr>
          <a:xfrm>
            <a:off x="7751326" y="2793764"/>
            <a:ext cx="166899" cy="82317"/>
            <a:chOff x="4920150" y="1977875"/>
            <a:chExt cx="68525" cy="33800"/>
          </a:xfrm>
        </p:grpSpPr>
        <p:sp>
          <p:nvSpPr>
            <p:cNvPr id="1804" name="Google Shape;1804;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2"/>
          <p:cNvGrpSpPr/>
          <p:nvPr/>
        </p:nvGrpSpPr>
        <p:grpSpPr>
          <a:xfrm>
            <a:off x="7162483" y="3197682"/>
            <a:ext cx="125190" cy="127859"/>
            <a:chOff x="4676550" y="2160575"/>
            <a:chExt cx="51400" cy="52500"/>
          </a:xfrm>
        </p:grpSpPr>
        <p:sp>
          <p:nvSpPr>
            <p:cNvPr id="1808" name="Google Shape;1808;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2"/>
          <p:cNvGrpSpPr/>
          <p:nvPr/>
        </p:nvGrpSpPr>
        <p:grpSpPr>
          <a:xfrm>
            <a:off x="7459741" y="3204714"/>
            <a:ext cx="145405" cy="113794"/>
            <a:chOff x="4768325" y="2163475"/>
            <a:chExt cx="59700" cy="46725"/>
          </a:xfrm>
        </p:grpSpPr>
        <p:sp>
          <p:nvSpPr>
            <p:cNvPr id="1812" name="Google Shape;1812;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52"/>
          <p:cNvGrpSpPr/>
          <p:nvPr/>
        </p:nvGrpSpPr>
        <p:grpSpPr>
          <a:xfrm>
            <a:off x="7476059" y="3459808"/>
            <a:ext cx="112768" cy="106853"/>
            <a:chOff x="4768575" y="2253950"/>
            <a:chExt cx="46300" cy="43875"/>
          </a:xfrm>
        </p:grpSpPr>
        <p:sp>
          <p:nvSpPr>
            <p:cNvPr id="1821" name="Google Shape;1821;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2"/>
          <p:cNvGrpSpPr/>
          <p:nvPr/>
        </p:nvGrpSpPr>
        <p:grpSpPr>
          <a:xfrm>
            <a:off x="7775682" y="3948834"/>
            <a:ext cx="118187" cy="146246"/>
            <a:chOff x="4960900" y="2433225"/>
            <a:chExt cx="48525" cy="60050"/>
          </a:xfrm>
        </p:grpSpPr>
        <p:sp>
          <p:nvSpPr>
            <p:cNvPr id="1824" name="Google Shape;1824;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2"/>
          <p:cNvGrpSpPr/>
          <p:nvPr/>
        </p:nvGrpSpPr>
        <p:grpSpPr>
          <a:xfrm>
            <a:off x="7464247" y="4212895"/>
            <a:ext cx="136394" cy="143810"/>
            <a:chOff x="4854075" y="2527625"/>
            <a:chExt cx="56000" cy="59050"/>
          </a:xfrm>
        </p:grpSpPr>
        <p:sp>
          <p:nvSpPr>
            <p:cNvPr id="1827" name="Google Shape;1827;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 name="Google Shape;1832;p52"/>
          <p:cNvGrpSpPr/>
          <p:nvPr/>
        </p:nvGrpSpPr>
        <p:grpSpPr>
          <a:xfrm>
            <a:off x="8088458" y="3676639"/>
            <a:ext cx="99312" cy="160797"/>
            <a:chOff x="5059700" y="2334775"/>
            <a:chExt cx="40775" cy="66025"/>
          </a:xfrm>
        </p:grpSpPr>
        <p:sp>
          <p:nvSpPr>
            <p:cNvPr id="1833" name="Google Shape;1833;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8045622" y="3941771"/>
            <a:ext cx="184984" cy="160371"/>
            <a:chOff x="5037700" y="2430325"/>
            <a:chExt cx="75950" cy="65850"/>
          </a:xfrm>
        </p:grpSpPr>
        <p:sp>
          <p:nvSpPr>
            <p:cNvPr id="1843" name="Google Shape;1843;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2"/>
          <p:cNvGrpSpPr/>
          <p:nvPr/>
        </p:nvGrpSpPr>
        <p:grpSpPr>
          <a:xfrm>
            <a:off x="7465128" y="3708223"/>
            <a:ext cx="173014" cy="97629"/>
            <a:chOff x="4756975" y="2341800"/>
            <a:chExt cx="91975" cy="51925"/>
          </a:xfrm>
        </p:grpSpPr>
        <p:sp>
          <p:nvSpPr>
            <p:cNvPr id="1846" name="Google Shape;1846;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2"/>
          <p:cNvGrpSpPr/>
          <p:nvPr/>
        </p:nvGrpSpPr>
        <p:grpSpPr>
          <a:xfrm>
            <a:off x="7732065" y="4196920"/>
            <a:ext cx="212497" cy="175761"/>
            <a:chOff x="4943575" y="2516350"/>
            <a:chExt cx="98675" cy="81700"/>
          </a:xfrm>
        </p:grpSpPr>
        <p:sp>
          <p:nvSpPr>
            <p:cNvPr id="1867" name="Google Shape;1867;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grpSp>
        <p:nvGrpSpPr>
          <p:cNvPr id="1953" name="Google Shape;1953;p53"/>
          <p:cNvGrpSpPr/>
          <p:nvPr/>
        </p:nvGrpSpPr>
        <p:grpSpPr>
          <a:xfrm>
            <a:off x="3642951" y="1176740"/>
            <a:ext cx="2078182" cy="1366558"/>
            <a:chOff x="235800" y="830650"/>
            <a:chExt cx="6978450" cy="4588844"/>
          </a:xfrm>
        </p:grpSpPr>
        <p:sp>
          <p:nvSpPr>
            <p:cNvPr id="1954" name="Google Shape;1954;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3"/>
          <p:cNvGrpSpPr/>
          <p:nvPr/>
        </p:nvGrpSpPr>
        <p:grpSpPr>
          <a:xfrm>
            <a:off x="738454" y="3007842"/>
            <a:ext cx="2622876" cy="1333540"/>
            <a:chOff x="238125" y="1038125"/>
            <a:chExt cx="7146800" cy="3633625"/>
          </a:xfrm>
        </p:grpSpPr>
        <p:sp>
          <p:nvSpPr>
            <p:cNvPr id="1961" name="Google Shape;1961;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53"/>
          <p:cNvGrpSpPr/>
          <p:nvPr/>
        </p:nvGrpSpPr>
        <p:grpSpPr>
          <a:xfrm>
            <a:off x="5961311" y="1231136"/>
            <a:ext cx="2435960" cy="1297725"/>
            <a:chOff x="233350" y="949250"/>
            <a:chExt cx="7137300" cy="3802300"/>
          </a:xfrm>
        </p:grpSpPr>
        <p:sp>
          <p:nvSpPr>
            <p:cNvPr id="3534" name="Google Shape;3534;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3"/>
          <p:cNvGrpSpPr/>
          <p:nvPr/>
        </p:nvGrpSpPr>
        <p:grpSpPr>
          <a:xfrm>
            <a:off x="7714435" y="3194726"/>
            <a:ext cx="104231" cy="320340"/>
            <a:chOff x="7564426" y="3224343"/>
            <a:chExt cx="119985" cy="368801"/>
          </a:xfrm>
        </p:grpSpPr>
        <p:sp>
          <p:nvSpPr>
            <p:cNvPr id="3586" name="Google Shape;3586;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53"/>
          <p:cNvGrpSpPr/>
          <p:nvPr/>
        </p:nvGrpSpPr>
        <p:grpSpPr>
          <a:xfrm>
            <a:off x="7413923" y="3188827"/>
            <a:ext cx="189489" cy="332132"/>
            <a:chOff x="8370831" y="3202002"/>
            <a:chExt cx="218129" cy="382376"/>
          </a:xfrm>
        </p:grpSpPr>
        <p:sp>
          <p:nvSpPr>
            <p:cNvPr id="3589" name="Google Shape;3589;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3"/>
          <p:cNvGrpSpPr/>
          <p:nvPr/>
        </p:nvGrpSpPr>
        <p:grpSpPr>
          <a:xfrm>
            <a:off x="8137312" y="3599959"/>
            <a:ext cx="309429" cy="267000"/>
            <a:chOff x="6742064" y="3750480"/>
            <a:chExt cx="399315" cy="344560"/>
          </a:xfrm>
        </p:grpSpPr>
        <p:sp>
          <p:nvSpPr>
            <p:cNvPr id="3592" name="Google Shape;3592;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3"/>
          <p:cNvGrpSpPr/>
          <p:nvPr/>
        </p:nvGrpSpPr>
        <p:grpSpPr>
          <a:xfrm>
            <a:off x="7676331" y="3951006"/>
            <a:ext cx="180437" cy="281608"/>
            <a:chOff x="7248525" y="3739696"/>
            <a:chExt cx="230531" cy="359790"/>
          </a:xfrm>
        </p:grpSpPr>
        <p:sp>
          <p:nvSpPr>
            <p:cNvPr id="3595" name="Google Shape;3595;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3"/>
          <p:cNvGrpSpPr/>
          <p:nvPr/>
        </p:nvGrpSpPr>
        <p:grpSpPr>
          <a:xfrm>
            <a:off x="7922251" y="3594231"/>
            <a:ext cx="162896" cy="278710"/>
            <a:chOff x="7601242" y="3729267"/>
            <a:chExt cx="222566" cy="380803"/>
          </a:xfrm>
        </p:grpSpPr>
        <p:sp>
          <p:nvSpPr>
            <p:cNvPr id="3598" name="Google Shape;3598;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0" name="Google Shape;3600;p5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53"/>
          <p:cNvGrpSpPr/>
          <p:nvPr/>
        </p:nvGrpSpPr>
        <p:grpSpPr>
          <a:xfrm>
            <a:off x="7411896" y="3595371"/>
            <a:ext cx="193543" cy="275990"/>
            <a:chOff x="8304647" y="3738687"/>
            <a:chExt cx="225076" cy="320956"/>
          </a:xfrm>
        </p:grpSpPr>
        <p:sp>
          <p:nvSpPr>
            <p:cNvPr id="3602" name="Google Shape;3602;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3"/>
          <p:cNvGrpSpPr/>
          <p:nvPr/>
        </p:nvGrpSpPr>
        <p:grpSpPr>
          <a:xfrm>
            <a:off x="7684389" y="3595371"/>
            <a:ext cx="178492" cy="275990"/>
            <a:chOff x="8615101" y="3738687"/>
            <a:chExt cx="207573" cy="320956"/>
          </a:xfrm>
        </p:grpSpPr>
        <p:sp>
          <p:nvSpPr>
            <p:cNvPr id="3606" name="Google Shape;3606;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9" name="Google Shape;3609;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53"/>
          <p:cNvGrpSpPr/>
          <p:nvPr/>
        </p:nvGrpSpPr>
        <p:grpSpPr>
          <a:xfrm>
            <a:off x="7909920" y="3998032"/>
            <a:ext cx="187557" cy="187557"/>
            <a:chOff x="8565775" y="671075"/>
            <a:chExt cx="441000" cy="441000"/>
          </a:xfrm>
        </p:grpSpPr>
        <p:sp>
          <p:nvSpPr>
            <p:cNvPr id="3611" name="Google Shape;3611;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5" name="Google Shape;3615;p53"/>
          <p:cNvGrpSpPr/>
          <p:nvPr/>
        </p:nvGrpSpPr>
        <p:grpSpPr>
          <a:xfrm>
            <a:off x="6064392" y="3070557"/>
            <a:ext cx="587865" cy="517731"/>
            <a:chOff x="6000718" y="3070557"/>
            <a:chExt cx="587865" cy="517731"/>
          </a:xfrm>
        </p:grpSpPr>
        <p:sp>
          <p:nvSpPr>
            <p:cNvPr id="3616" name="Google Shape;3616;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53"/>
          <p:cNvGrpSpPr/>
          <p:nvPr/>
        </p:nvGrpSpPr>
        <p:grpSpPr>
          <a:xfrm>
            <a:off x="6079197" y="3714217"/>
            <a:ext cx="557665" cy="516387"/>
            <a:chOff x="6015523" y="3714217"/>
            <a:chExt cx="557665" cy="516387"/>
          </a:xfrm>
        </p:grpSpPr>
        <p:grpSp>
          <p:nvGrpSpPr>
            <p:cNvPr id="3627" name="Google Shape;3627;p53"/>
            <p:cNvGrpSpPr/>
            <p:nvPr/>
          </p:nvGrpSpPr>
          <p:grpSpPr>
            <a:xfrm>
              <a:off x="6036094" y="3716980"/>
              <a:ext cx="529822" cy="510480"/>
              <a:chOff x="3148311" y="-545634"/>
              <a:chExt cx="1006118" cy="969572"/>
            </a:xfrm>
          </p:grpSpPr>
          <p:sp>
            <p:nvSpPr>
              <p:cNvPr id="3628" name="Google Shape;3628;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3"/>
          <p:cNvGrpSpPr/>
          <p:nvPr/>
        </p:nvGrpSpPr>
        <p:grpSpPr>
          <a:xfrm>
            <a:off x="6707979" y="3073628"/>
            <a:ext cx="576302" cy="511871"/>
            <a:chOff x="6644304" y="3073628"/>
            <a:chExt cx="576302" cy="511871"/>
          </a:xfrm>
        </p:grpSpPr>
        <p:grpSp>
          <p:nvGrpSpPr>
            <p:cNvPr id="3640" name="Google Shape;3640;p53"/>
            <p:cNvGrpSpPr/>
            <p:nvPr/>
          </p:nvGrpSpPr>
          <p:grpSpPr>
            <a:xfrm>
              <a:off x="6712169" y="3073651"/>
              <a:ext cx="481611" cy="506713"/>
              <a:chOff x="1833536" y="-546641"/>
              <a:chExt cx="914567" cy="962419"/>
            </a:xfrm>
          </p:grpSpPr>
          <p:grpSp>
            <p:nvGrpSpPr>
              <p:cNvPr id="3641" name="Google Shape;3641;p53"/>
              <p:cNvGrpSpPr/>
              <p:nvPr/>
            </p:nvGrpSpPr>
            <p:grpSpPr>
              <a:xfrm>
                <a:off x="1833536" y="-524249"/>
                <a:ext cx="914567" cy="940027"/>
                <a:chOff x="1833536" y="-524249"/>
                <a:chExt cx="914567" cy="940027"/>
              </a:xfrm>
            </p:grpSpPr>
            <p:sp>
              <p:nvSpPr>
                <p:cNvPr id="3642" name="Google Shape;3642;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53"/>
          <p:cNvGrpSpPr/>
          <p:nvPr/>
        </p:nvGrpSpPr>
        <p:grpSpPr>
          <a:xfrm>
            <a:off x="6715725" y="3714143"/>
            <a:ext cx="560636" cy="516497"/>
            <a:chOff x="6652051" y="3714143"/>
            <a:chExt cx="560636" cy="516497"/>
          </a:xfrm>
        </p:grpSpPr>
        <p:grpSp>
          <p:nvGrpSpPr>
            <p:cNvPr id="3653" name="Google Shape;3653;p53"/>
            <p:cNvGrpSpPr/>
            <p:nvPr/>
          </p:nvGrpSpPr>
          <p:grpSpPr>
            <a:xfrm>
              <a:off x="6669657" y="3716715"/>
              <a:ext cx="466768" cy="464314"/>
              <a:chOff x="3139766" y="765669"/>
              <a:chExt cx="886380" cy="881888"/>
            </a:xfrm>
          </p:grpSpPr>
          <p:grpSp>
            <p:nvGrpSpPr>
              <p:cNvPr id="3654" name="Google Shape;3654;p53"/>
              <p:cNvGrpSpPr/>
              <p:nvPr/>
            </p:nvGrpSpPr>
            <p:grpSpPr>
              <a:xfrm>
                <a:off x="3139766" y="765669"/>
                <a:ext cx="886380" cy="881888"/>
                <a:chOff x="3139766" y="765669"/>
                <a:chExt cx="886380" cy="881888"/>
              </a:xfrm>
            </p:grpSpPr>
            <p:sp>
              <p:nvSpPr>
                <p:cNvPr id="3655" name="Google Shape;3655;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3"/>
          <p:cNvGrpSpPr/>
          <p:nvPr/>
        </p:nvGrpSpPr>
        <p:grpSpPr>
          <a:xfrm>
            <a:off x="625184" y="1201451"/>
            <a:ext cx="2665073" cy="1317140"/>
            <a:chOff x="793334" y="1192826"/>
            <a:chExt cx="2665073" cy="1317140"/>
          </a:xfrm>
        </p:grpSpPr>
        <p:sp>
          <p:nvSpPr>
            <p:cNvPr id="3670" name="Google Shape;3670;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53"/>
          <p:cNvGrpSpPr/>
          <p:nvPr/>
        </p:nvGrpSpPr>
        <p:grpSpPr>
          <a:xfrm>
            <a:off x="3597785" y="3065882"/>
            <a:ext cx="2241344" cy="1330656"/>
            <a:chOff x="3597785" y="3065882"/>
            <a:chExt cx="2241344" cy="1330656"/>
          </a:xfrm>
        </p:grpSpPr>
        <p:grpSp>
          <p:nvGrpSpPr>
            <p:cNvPr id="7638" name="Google Shape;7638;p53"/>
            <p:cNvGrpSpPr/>
            <p:nvPr/>
          </p:nvGrpSpPr>
          <p:grpSpPr>
            <a:xfrm>
              <a:off x="5296908" y="3937355"/>
              <a:ext cx="143198" cy="32380"/>
              <a:chOff x="5296908" y="3937355"/>
              <a:chExt cx="143198" cy="32380"/>
            </a:xfrm>
          </p:grpSpPr>
          <p:sp>
            <p:nvSpPr>
              <p:cNvPr id="7639" name="Google Shape;7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0" name="Google Shape;7640;p53"/>
              <p:cNvGrpSpPr/>
              <p:nvPr/>
            </p:nvGrpSpPr>
            <p:grpSpPr>
              <a:xfrm>
                <a:off x="5402331" y="3937355"/>
                <a:ext cx="37776" cy="32380"/>
                <a:chOff x="5402331" y="3937355"/>
                <a:chExt cx="37776" cy="32380"/>
              </a:xfrm>
            </p:grpSpPr>
            <p:sp>
              <p:nvSpPr>
                <p:cNvPr id="7641" name="Google Shape;7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3"/>
              <p:cNvGrpSpPr/>
              <p:nvPr/>
            </p:nvGrpSpPr>
            <p:grpSpPr>
              <a:xfrm>
                <a:off x="5296908" y="3937355"/>
                <a:ext cx="37783" cy="32380"/>
                <a:chOff x="5296908" y="3937355"/>
                <a:chExt cx="37783" cy="32380"/>
              </a:xfrm>
            </p:grpSpPr>
            <p:sp>
              <p:nvSpPr>
                <p:cNvPr id="7644" name="Google Shape;7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6" name="Google Shape;7646;p53"/>
            <p:cNvGrpSpPr/>
            <p:nvPr/>
          </p:nvGrpSpPr>
          <p:grpSpPr>
            <a:xfrm>
              <a:off x="4724163" y="3119631"/>
              <a:ext cx="120838" cy="84218"/>
              <a:chOff x="4724163" y="3119631"/>
              <a:chExt cx="120838" cy="84218"/>
            </a:xfrm>
          </p:grpSpPr>
          <p:grpSp>
            <p:nvGrpSpPr>
              <p:cNvPr id="7647" name="Google Shape;7647;p53"/>
              <p:cNvGrpSpPr/>
              <p:nvPr/>
            </p:nvGrpSpPr>
            <p:grpSpPr>
              <a:xfrm>
                <a:off x="4746712" y="3132773"/>
                <a:ext cx="86869" cy="56424"/>
                <a:chOff x="4746712" y="3132773"/>
                <a:chExt cx="86869" cy="56424"/>
              </a:xfrm>
            </p:grpSpPr>
            <p:sp>
              <p:nvSpPr>
                <p:cNvPr id="7648" name="Google Shape;7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3"/>
              <p:cNvGrpSpPr/>
              <p:nvPr/>
            </p:nvGrpSpPr>
            <p:grpSpPr>
              <a:xfrm>
                <a:off x="4773634" y="3143336"/>
                <a:ext cx="37776" cy="32451"/>
                <a:chOff x="4773634" y="3143336"/>
                <a:chExt cx="37776" cy="32451"/>
              </a:xfrm>
            </p:grpSpPr>
            <p:sp>
              <p:nvSpPr>
                <p:cNvPr id="7651" name="Google Shape;7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3"/>
              <p:cNvGrpSpPr/>
              <p:nvPr/>
            </p:nvGrpSpPr>
            <p:grpSpPr>
              <a:xfrm>
                <a:off x="4724163" y="3131248"/>
                <a:ext cx="37776" cy="32459"/>
                <a:chOff x="4724163" y="3131248"/>
                <a:chExt cx="37776" cy="32459"/>
              </a:xfrm>
            </p:grpSpPr>
            <p:sp>
              <p:nvSpPr>
                <p:cNvPr id="7654" name="Google Shape;7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53"/>
              <p:cNvGrpSpPr/>
              <p:nvPr/>
            </p:nvGrpSpPr>
            <p:grpSpPr>
              <a:xfrm>
                <a:off x="4755081" y="3176054"/>
                <a:ext cx="32357" cy="27795"/>
                <a:chOff x="4755081" y="3176054"/>
                <a:chExt cx="32357" cy="27795"/>
              </a:xfrm>
            </p:grpSpPr>
            <p:sp>
              <p:nvSpPr>
                <p:cNvPr id="7657" name="Google Shape;7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3"/>
              <p:cNvGrpSpPr/>
              <p:nvPr/>
            </p:nvGrpSpPr>
            <p:grpSpPr>
              <a:xfrm>
                <a:off x="4812550" y="3119631"/>
                <a:ext cx="32451" cy="27803"/>
                <a:chOff x="4812550" y="3119631"/>
                <a:chExt cx="32451" cy="27803"/>
              </a:xfrm>
            </p:grpSpPr>
            <p:sp>
              <p:nvSpPr>
                <p:cNvPr id="7660" name="Google Shape;7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2" name="Google Shape;7662;p53"/>
            <p:cNvGrpSpPr/>
            <p:nvPr/>
          </p:nvGrpSpPr>
          <p:grpSpPr>
            <a:xfrm>
              <a:off x="5382826" y="4027197"/>
              <a:ext cx="268967" cy="250422"/>
              <a:chOff x="5382826" y="4027197"/>
              <a:chExt cx="268967" cy="250422"/>
            </a:xfrm>
          </p:grpSpPr>
          <p:grpSp>
            <p:nvGrpSpPr>
              <p:cNvPr id="7663" name="Google Shape;7663;p53"/>
              <p:cNvGrpSpPr/>
              <p:nvPr/>
            </p:nvGrpSpPr>
            <p:grpSpPr>
              <a:xfrm>
                <a:off x="5405280" y="4042510"/>
                <a:ext cx="237570" cy="218647"/>
                <a:chOff x="5405280" y="4042510"/>
                <a:chExt cx="237570" cy="218647"/>
              </a:xfrm>
            </p:grpSpPr>
            <p:sp>
              <p:nvSpPr>
                <p:cNvPr id="7664" name="Google Shape;7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3"/>
              <p:cNvGrpSpPr/>
              <p:nvPr/>
            </p:nvGrpSpPr>
            <p:grpSpPr>
              <a:xfrm>
                <a:off x="5382826" y="4125549"/>
                <a:ext cx="37776" cy="32380"/>
                <a:chOff x="5382826" y="4125549"/>
                <a:chExt cx="37776" cy="32380"/>
              </a:xfrm>
            </p:grpSpPr>
            <p:sp>
              <p:nvSpPr>
                <p:cNvPr id="7671" name="Google Shape;7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3"/>
              <p:cNvGrpSpPr/>
              <p:nvPr/>
            </p:nvGrpSpPr>
            <p:grpSpPr>
              <a:xfrm>
                <a:off x="5475680" y="4195587"/>
                <a:ext cx="37783" cy="32364"/>
                <a:chOff x="5475680" y="4195587"/>
                <a:chExt cx="37783" cy="32364"/>
              </a:xfrm>
            </p:grpSpPr>
            <p:sp>
              <p:nvSpPr>
                <p:cNvPr id="7674" name="Google Shape;7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3"/>
              <p:cNvGrpSpPr/>
              <p:nvPr/>
            </p:nvGrpSpPr>
            <p:grpSpPr>
              <a:xfrm>
                <a:off x="5532575" y="4027197"/>
                <a:ext cx="33308" cy="32262"/>
                <a:chOff x="5532575" y="4027197"/>
                <a:chExt cx="33308" cy="32262"/>
              </a:xfrm>
            </p:grpSpPr>
            <p:sp>
              <p:nvSpPr>
                <p:cNvPr id="7677" name="Google Shape;7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53"/>
              <p:cNvGrpSpPr/>
              <p:nvPr/>
            </p:nvGrpSpPr>
            <p:grpSpPr>
              <a:xfrm>
                <a:off x="5590706" y="4245348"/>
                <a:ext cx="33497" cy="32270"/>
                <a:chOff x="5590706" y="4245348"/>
                <a:chExt cx="33497" cy="32270"/>
              </a:xfrm>
            </p:grpSpPr>
            <p:sp>
              <p:nvSpPr>
                <p:cNvPr id="7680" name="Google Shape;7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3"/>
              <p:cNvGrpSpPr/>
              <p:nvPr/>
            </p:nvGrpSpPr>
            <p:grpSpPr>
              <a:xfrm>
                <a:off x="5618681" y="4109677"/>
                <a:ext cx="33112" cy="32357"/>
                <a:chOff x="5618681" y="4109677"/>
                <a:chExt cx="33112" cy="32357"/>
              </a:xfrm>
            </p:grpSpPr>
            <p:sp>
              <p:nvSpPr>
                <p:cNvPr id="7683" name="Google Shape;7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3"/>
              <p:cNvGrpSpPr/>
              <p:nvPr/>
            </p:nvGrpSpPr>
            <p:grpSpPr>
              <a:xfrm>
                <a:off x="5479298" y="4128262"/>
                <a:ext cx="31405" cy="26906"/>
                <a:chOff x="5479298" y="4128262"/>
                <a:chExt cx="31405" cy="26906"/>
              </a:xfrm>
            </p:grpSpPr>
            <p:sp>
              <p:nvSpPr>
                <p:cNvPr id="7686" name="Google Shape;7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3"/>
              <p:cNvGrpSpPr/>
              <p:nvPr/>
            </p:nvGrpSpPr>
            <p:grpSpPr>
              <a:xfrm>
                <a:off x="5582903" y="4180116"/>
                <a:ext cx="31499" cy="26898"/>
                <a:chOff x="5582903" y="4180116"/>
                <a:chExt cx="31499" cy="26898"/>
              </a:xfrm>
            </p:grpSpPr>
            <p:sp>
              <p:nvSpPr>
                <p:cNvPr id="7689" name="Google Shape;7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1" name="Google Shape;7691;p53"/>
            <p:cNvGrpSpPr/>
            <p:nvPr/>
          </p:nvGrpSpPr>
          <p:grpSpPr>
            <a:xfrm>
              <a:off x="3977681" y="3230323"/>
              <a:ext cx="94584" cy="84085"/>
              <a:chOff x="3977681" y="3230323"/>
              <a:chExt cx="94584" cy="84085"/>
            </a:xfrm>
          </p:grpSpPr>
          <p:grpSp>
            <p:nvGrpSpPr>
              <p:cNvPr id="7692" name="Google Shape;7692;p53"/>
              <p:cNvGrpSpPr/>
              <p:nvPr/>
            </p:nvGrpSpPr>
            <p:grpSpPr>
              <a:xfrm>
                <a:off x="4000135" y="3243041"/>
                <a:ext cx="59570" cy="57186"/>
                <a:chOff x="4000135" y="3243041"/>
                <a:chExt cx="59570" cy="57186"/>
              </a:xfrm>
            </p:grpSpPr>
            <p:sp>
              <p:nvSpPr>
                <p:cNvPr id="7693" name="Google Shape;7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3"/>
              <p:cNvGrpSpPr/>
              <p:nvPr/>
            </p:nvGrpSpPr>
            <p:grpSpPr>
              <a:xfrm>
                <a:off x="3977681" y="3245872"/>
                <a:ext cx="37783" cy="32380"/>
                <a:chOff x="3977681" y="3245872"/>
                <a:chExt cx="37783" cy="32380"/>
              </a:xfrm>
            </p:grpSpPr>
            <p:sp>
              <p:nvSpPr>
                <p:cNvPr id="7697" name="Google Shape;7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4040860" y="3262672"/>
                <a:ext cx="31405" cy="27001"/>
                <a:chOff x="4040860" y="3262672"/>
                <a:chExt cx="31405" cy="27001"/>
              </a:xfrm>
            </p:grpSpPr>
            <p:sp>
              <p:nvSpPr>
                <p:cNvPr id="7700" name="Google Shape;7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3"/>
              <p:cNvGrpSpPr/>
              <p:nvPr/>
            </p:nvGrpSpPr>
            <p:grpSpPr>
              <a:xfrm>
                <a:off x="4021072" y="3230323"/>
                <a:ext cx="31397" cy="26906"/>
                <a:chOff x="4021072" y="3230323"/>
                <a:chExt cx="31397" cy="26906"/>
              </a:xfrm>
            </p:grpSpPr>
            <p:sp>
              <p:nvSpPr>
                <p:cNvPr id="7703" name="Google Shape;7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3"/>
              <p:cNvGrpSpPr/>
              <p:nvPr/>
            </p:nvGrpSpPr>
            <p:grpSpPr>
              <a:xfrm>
                <a:off x="4001472" y="3287462"/>
                <a:ext cx="31499" cy="26945"/>
                <a:chOff x="4001472" y="3287462"/>
                <a:chExt cx="31499" cy="26945"/>
              </a:xfrm>
            </p:grpSpPr>
            <p:sp>
              <p:nvSpPr>
                <p:cNvPr id="7706" name="Google Shape;7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8" name="Google Shape;7708;p53"/>
            <p:cNvGrpSpPr/>
            <p:nvPr/>
          </p:nvGrpSpPr>
          <p:grpSpPr>
            <a:xfrm>
              <a:off x="4084715" y="3258865"/>
              <a:ext cx="184961" cy="137268"/>
              <a:chOff x="4084715" y="3258865"/>
              <a:chExt cx="184961" cy="137268"/>
            </a:xfrm>
          </p:grpSpPr>
          <p:grpSp>
            <p:nvGrpSpPr>
              <p:cNvPr id="7709" name="Google Shape;7709;p53"/>
              <p:cNvGrpSpPr/>
              <p:nvPr/>
            </p:nvGrpSpPr>
            <p:grpSpPr>
              <a:xfrm>
                <a:off x="4107453" y="3271583"/>
                <a:ext cx="153470" cy="110275"/>
                <a:chOff x="4107453" y="3271583"/>
                <a:chExt cx="153470" cy="110275"/>
              </a:xfrm>
            </p:grpSpPr>
            <p:sp>
              <p:nvSpPr>
                <p:cNvPr id="7710" name="Google Shape;7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4136947" y="3258865"/>
                <a:ext cx="31499" cy="27001"/>
                <a:chOff x="4136947" y="3258865"/>
                <a:chExt cx="31499" cy="27001"/>
              </a:xfrm>
            </p:grpSpPr>
            <p:sp>
              <p:nvSpPr>
                <p:cNvPr id="7715" name="Google Shape;7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3"/>
              <p:cNvGrpSpPr/>
              <p:nvPr/>
            </p:nvGrpSpPr>
            <p:grpSpPr>
              <a:xfrm>
                <a:off x="4084715" y="3266478"/>
                <a:ext cx="31468" cy="26898"/>
                <a:chOff x="4084715" y="3266478"/>
                <a:chExt cx="31468" cy="26898"/>
              </a:xfrm>
            </p:grpSpPr>
            <p:sp>
              <p:nvSpPr>
                <p:cNvPr id="7718" name="Google Shape;7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53"/>
              <p:cNvGrpSpPr/>
              <p:nvPr/>
            </p:nvGrpSpPr>
            <p:grpSpPr>
              <a:xfrm>
                <a:off x="4159213" y="3279849"/>
                <a:ext cx="31405" cy="26945"/>
                <a:chOff x="4159213" y="3279849"/>
                <a:chExt cx="31405" cy="26945"/>
              </a:xfrm>
            </p:grpSpPr>
            <p:sp>
              <p:nvSpPr>
                <p:cNvPr id="7721" name="Google Shape;7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201550" y="3266502"/>
                <a:ext cx="31405" cy="26883"/>
                <a:chOff x="4201550" y="3266502"/>
                <a:chExt cx="31405" cy="26883"/>
              </a:xfrm>
            </p:grpSpPr>
            <p:sp>
              <p:nvSpPr>
                <p:cNvPr id="7724" name="Google Shape;7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3"/>
              <p:cNvGrpSpPr/>
              <p:nvPr/>
            </p:nvGrpSpPr>
            <p:grpSpPr>
              <a:xfrm>
                <a:off x="4201550" y="3338278"/>
                <a:ext cx="31405" cy="26930"/>
                <a:chOff x="4201550" y="3338278"/>
                <a:chExt cx="31405" cy="26930"/>
              </a:xfrm>
            </p:grpSpPr>
            <p:sp>
              <p:nvSpPr>
                <p:cNvPr id="7727" name="Google Shape;7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53"/>
              <p:cNvGrpSpPr/>
              <p:nvPr/>
            </p:nvGrpSpPr>
            <p:grpSpPr>
              <a:xfrm>
                <a:off x="4238272" y="3369132"/>
                <a:ext cx="31405" cy="27001"/>
                <a:chOff x="4238272" y="3369132"/>
                <a:chExt cx="31405" cy="27001"/>
              </a:xfrm>
            </p:grpSpPr>
            <p:sp>
              <p:nvSpPr>
                <p:cNvPr id="7730" name="Google Shape;7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2" name="Google Shape;7732;p53"/>
            <p:cNvGrpSpPr/>
            <p:nvPr/>
          </p:nvGrpSpPr>
          <p:grpSpPr>
            <a:xfrm>
              <a:off x="4068639" y="3200169"/>
              <a:ext cx="77643" cy="37272"/>
              <a:chOff x="4068639" y="3200169"/>
              <a:chExt cx="77643" cy="37272"/>
            </a:xfrm>
          </p:grpSpPr>
          <p:sp>
            <p:nvSpPr>
              <p:cNvPr id="7733" name="Google Shape;7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53"/>
              <p:cNvGrpSpPr/>
              <p:nvPr/>
            </p:nvGrpSpPr>
            <p:grpSpPr>
              <a:xfrm>
                <a:off x="4114878" y="3200169"/>
                <a:ext cx="31405" cy="26993"/>
                <a:chOff x="4114878" y="3200169"/>
                <a:chExt cx="31405" cy="26993"/>
              </a:xfrm>
            </p:grpSpPr>
            <p:sp>
              <p:nvSpPr>
                <p:cNvPr id="7735" name="Google Shape;7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4068639" y="3210535"/>
                <a:ext cx="31499" cy="26906"/>
                <a:chOff x="4068639" y="3210535"/>
                <a:chExt cx="31499" cy="26906"/>
              </a:xfrm>
            </p:grpSpPr>
            <p:sp>
              <p:nvSpPr>
                <p:cNvPr id="7738" name="Google Shape;7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0" name="Google Shape;7740;p53"/>
            <p:cNvGrpSpPr/>
            <p:nvPr/>
          </p:nvGrpSpPr>
          <p:grpSpPr>
            <a:xfrm>
              <a:off x="3869702" y="3066935"/>
              <a:ext cx="382664" cy="190294"/>
              <a:chOff x="3869702" y="3066935"/>
              <a:chExt cx="382664" cy="190294"/>
            </a:xfrm>
          </p:grpSpPr>
          <p:grpSp>
            <p:nvGrpSpPr>
              <p:cNvPr id="7741" name="Google Shape;7741;p53"/>
              <p:cNvGrpSpPr/>
              <p:nvPr/>
            </p:nvGrpSpPr>
            <p:grpSpPr>
              <a:xfrm>
                <a:off x="3888633" y="3082351"/>
                <a:ext cx="351172" cy="160698"/>
                <a:chOff x="3888633" y="3082351"/>
                <a:chExt cx="351172" cy="160698"/>
              </a:xfrm>
            </p:grpSpPr>
            <p:sp>
              <p:nvSpPr>
                <p:cNvPr id="7742" name="Google Shape;7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3"/>
              <p:cNvGrpSpPr/>
              <p:nvPr/>
            </p:nvGrpSpPr>
            <p:grpSpPr>
              <a:xfrm>
                <a:off x="4143703" y="3066935"/>
                <a:ext cx="37783" cy="32357"/>
                <a:chOff x="4143703" y="3066935"/>
                <a:chExt cx="37783" cy="32357"/>
              </a:xfrm>
            </p:grpSpPr>
            <p:sp>
              <p:nvSpPr>
                <p:cNvPr id="7749" name="Google Shape;7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3"/>
              <p:cNvGrpSpPr/>
              <p:nvPr/>
            </p:nvGrpSpPr>
            <p:grpSpPr>
              <a:xfrm>
                <a:off x="4044565" y="3103563"/>
                <a:ext cx="37783" cy="32451"/>
                <a:chOff x="4044565" y="3103563"/>
                <a:chExt cx="37783" cy="32451"/>
              </a:xfrm>
            </p:grpSpPr>
            <p:sp>
              <p:nvSpPr>
                <p:cNvPr id="7752" name="Google Shape;7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3"/>
              <p:cNvGrpSpPr/>
              <p:nvPr/>
            </p:nvGrpSpPr>
            <p:grpSpPr>
              <a:xfrm>
                <a:off x="4017454" y="3188237"/>
                <a:ext cx="37776" cy="32357"/>
                <a:chOff x="4017454" y="3188237"/>
                <a:chExt cx="37776" cy="32357"/>
              </a:xfrm>
            </p:grpSpPr>
            <p:sp>
              <p:nvSpPr>
                <p:cNvPr id="7755" name="Google Shape;7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3"/>
              <p:cNvGrpSpPr/>
              <p:nvPr/>
            </p:nvGrpSpPr>
            <p:grpSpPr>
              <a:xfrm>
                <a:off x="3921548" y="3157509"/>
                <a:ext cx="37783" cy="32357"/>
                <a:chOff x="3921548" y="3157509"/>
                <a:chExt cx="37783" cy="32357"/>
              </a:xfrm>
            </p:grpSpPr>
            <p:sp>
              <p:nvSpPr>
                <p:cNvPr id="7758" name="Google Shape;7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3"/>
              <p:cNvGrpSpPr/>
              <p:nvPr/>
            </p:nvGrpSpPr>
            <p:grpSpPr>
              <a:xfrm>
                <a:off x="3939056" y="3211620"/>
                <a:ext cx="37783" cy="32380"/>
                <a:chOff x="3939056" y="3211620"/>
                <a:chExt cx="37783" cy="32380"/>
              </a:xfrm>
            </p:grpSpPr>
            <p:sp>
              <p:nvSpPr>
                <p:cNvPr id="7761" name="Google Shape;7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3"/>
              <p:cNvGrpSpPr/>
              <p:nvPr/>
            </p:nvGrpSpPr>
            <p:grpSpPr>
              <a:xfrm>
                <a:off x="4176240" y="3136965"/>
                <a:ext cx="31405" cy="26930"/>
                <a:chOff x="4176240" y="3136965"/>
                <a:chExt cx="31405" cy="26930"/>
              </a:xfrm>
            </p:grpSpPr>
            <p:sp>
              <p:nvSpPr>
                <p:cNvPr id="7764" name="Google Shape;7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3"/>
              <p:cNvGrpSpPr/>
              <p:nvPr/>
            </p:nvGrpSpPr>
            <p:grpSpPr>
              <a:xfrm>
                <a:off x="4133148" y="3152593"/>
                <a:ext cx="31499" cy="27001"/>
                <a:chOff x="4133148" y="3152593"/>
                <a:chExt cx="31499" cy="27001"/>
              </a:xfrm>
            </p:grpSpPr>
            <p:sp>
              <p:nvSpPr>
                <p:cNvPr id="7767" name="Google Shape;7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3"/>
              <p:cNvGrpSpPr/>
              <p:nvPr/>
            </p:nvGrpSpPr>
            <p:grpSpPr>
              <a:xfrm>
                <a:off x="4220866" y="3073534"/>
                <a:ext cx="31499" cy="26898"/>
                <a:chOff x="4220866" y="3073534"/>
                <a:chExt cx="31499" cy="26898"/>
              </a:xfrm>
            </p:grpSpPr>
            <p:sp>
              <p:nvSpPr>
                <p:cNvPr id="7770" name="Google Shape;7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3"/>
              <p:cNvGrpSpPr/>
              <p:nvPr/>
            </p:nvGrpSpPr>
            <p:grpSpPr>
              <a:xfrm>
                <a:off x="3869702" y="3230323"/>
                <a:ext cx="31499" cy="26906"/>
                <a:chOff x="3869702" y="3230323"/>
                <a:chExt cx="31499" cy="26906"/>
              </a:xfrm>
            </p:grpSpPr>
            <p:sp>
              <p:nvSpPr>
                <p:cNvPr id="7773" name="Google Shape;7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5" name="Google Shape;7775;p53"/>
            <p:cNvGrpSpPr/>
            <p:nvPr/>
          </p:nvGrpSpPr>
          <p:grpSpPr>
            <a:xfrm>
              <a:off x="4271383" y="3065882"/>
              <a:ext cx="304556" cy="341663"/>
              <a:chOff x="4271383" y="3065882"/>
              <a:chExt cx="304556" cy="341663"/>
            </a:xfrm>
          </p:grpSpPr>
          <p:grpSp>
            <p:nvGrpSpPr>
              <p:cNvPr id="7776" name="Google Shape;7776;p53"/>
              <p:cNvGrpSpPr/>
              <p:nvPr/>
            </p:nvGrpSpPr>
            <p:grpSpPr>
              <a:xfrm>
                <a:off x="4293838" y="3078639"/>
                <a:ext cx="269353" cy="311973"/>
                <a:chOff x="4293838" y="3078639"/>
                <a:chExt cx="269353" cy="311973"/>
              </a:xfrm>
            </p:grpSpPr>
            <p:sp>
              <p:nvSpPr>
                <p:cNvPr id="7777" name="Google Shape;7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3"/>
              <p:cNvGrpSpPr/>
              <p:nvPr/>
            </p:nvGrpSpPr>
            <p:grpSpPr>
              <a:xfrm>
                <a:off x="4538164" y="3342061"/>
                <a:ext cx="37776" cy="32380"/>
                <a:chOff x="4538164" y="3342061"/>
                <a:chExt cx="37776" cy="32380"/>
              </a:xfrm>
            </p:grpSpPr>
            <p:sp>
              <p:nvSpPr>
                <p:cNvPr id="7795" name="Google Shape;7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3"/>
              <p:cNvGrpSpPr/>
              <p:nvPr/>
            </p:nvGrpSpPr>
            <p:grpSpPr>
              <a:xfrm>
                <a:off x="4271383" y="3194742"/>
                <a:ext cx="37783" cy="32420"/>
                <a:chOff x="4271383" y="3194742"/>
                <a:chExt cx="37783" cy="32420"/>
              </a:xfrm>
            </p:grpSpPr>
            <p:sp>
              <p:nvSpPr>
                <p:cNvPr id="7798" name="Google Shape;7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3"/>
              <p:cNvGrpSpPr/>
              <p:nvPr/>
            </p:nvGrpSpPr>
            <p:grpSpPr>
              <a:xfrm>
                <a:off x="4284416" y="3084058"/>
                <a:ext cx="37783" cy="32357"/>
                <a:chOff x="4284416" y="3084058"/>
                <a:chExt cx="37783" cy="32357"/>
              </a:xfrm>
            </p:grpSpPr>
            <p:sp>
              <p:nvSpPr>
                <p:cNvPr id="7801" name="Google Shape;7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3"/>
              <p:cNvGrpSpPr/>
              <p:nvPr/>
            </p:nvGrpSpPr>
            <p:grpSpPr>
              <a:xfrm>
                <a:off x="4478697" y="3297561"/>
                <a:ext cx="37776" cy="32451"/>
                <a:chOff x="4478697" y="3297561"/>
                <a:chExt cx="37776" cy="32451"/>
              </a:xfrm>
            </p:grpSpPr>
            <p:sp>
              <p:nvSpPr>
                <p:cNvPr id="7804" name="Google Shape;7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3"/>
              <p:cNvGrpSpPr/>
              <p:nvPr/>
            </p:nvGrpSpPr>
            <p:grpSpPr>
              <a:xfrm>
                <a:off x="4411813" y="3331711"/>
                <a:ext cx="37776" cy="32451"/>
                <a:chOff x="4411813" y="3331711"/>
                <a:chExt cx="37776" cy="32451"/>
              </a:xfrm>
            </p:grpSpPr>
            <p:sp>
              <p:nvSpPr>
                <p:cNvPr id="7807" name="Google Shape;7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3"/>
              <p:cNvGrpSpPr/>
              <p:nvPr/>
            </p:nvGrpSpPr>
            <p:grpSpPr>
              <a:xfrm>
                <a:off x="4337984" y="3375188"/>
                <a:ext cx="37776" cy="32357"/>
                <a:chOff x="4337984" y="3375188"/>
                <a:chExt cx="37776" cy="32357"/>
              </a:xfrm>
            </p:grpSpPr>
            <p:sp>
              <p:nvSpPr>
                <p:cNvPr id="7810" name="Google Shape;7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3"/>
              <p:cNvGrpSpPr/>
              <p:nvPr/>
            </p:nvGrpSpPr>
            <p:grpSpPr>
              <a:xfrm>
                <a:off x="4494867" y="3090530"/>
                <a:ext cx="37878" cy="32451"/>
                <a:chOff x="4494867" y="3090530"/>
                <a:chExt cx="37878" cy="32451"/>
              </a:xfrm>
            </p:grpSpPr>
            <p:sp>
              <p:nvSpPr>
                <p:cNvPr id="7813" name="Google Shape;7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53"/>
              <p:cNvGrpSpPr/>
              <p:nvPr/>
            </p:nvGrpSpPr>
            <p:grpSpPr>
              <a:xfrm>
                <a:off x="4525124" y="3207774"/>
                <a:ext cx="37783" cy="32420"/>
                <a:chOff x="4525124" y="3207774"/>
                <a:chExt cx="37783" cy="32420"/>
              </a:xfrm>
            </p:grpSpPr>
            <p:sp>
              <p:nvSpPr>
                <p:cNvPr id="7816" name="Google Shape;7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53"/>
              <p:cNvGrpSpPr/>
              <p:nvPr/>
            </p:nvGrpSpPr>
            <p:grpSpPr>
              <a:xfrm>
                <a:off x="4440544" y="3176479"/>
                <a:ext cx="31499" cy="26898"/>
                <a:chOff x="4440544" y="3176479"/>
                <a:chExt cx="31499" cy="26898"/>
              </a:xfrm>
            </p:grpSpPr>
            <p:sp>
              <p:nvSpPr>
                <p:cNvPr id="7819" name="Google Shape;7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3"/>
              <p:cNvGrpSpPr/>
              <p:nvPr/>
            </p:nvGrpSpPr>
            <p:grpSpPr>
              <a:xfrm>
                <a:off x="4350545" y="3156400"/>
                <a:ext cx="31405" cy="27001"/>
                <a:chOff x="4350545" y="3156400"/>
                <a:chExt cx="31405" cy="27001"/>
              </a:xfrm>
            </p:grpSpPr>
            <p:sp>
              <p:nvSpPr>
                <p:cNvPr id="7822" name="Google Shape;7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53"/>
              <p:cNvGrpSpPr/>
              <p:nvPr/>
            </p:nvGrpSpPr>
            <p:grpSpPr>
              <a:xfrm>
                <a:off x="4376703" y="3255058"/>
                <a:ext cx="31405" cy="27001"/>
                <a:chOff x="4376703" y="3255058"/>
                <a:chExt cx="31405" cy="27001"/>
              </a:xfrm>
            </p:grpSpPr>
            <p:sp>
              <p:nvSpPr>
                <p:cNvPr id="7825" name="Google Shape;7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3"/>
              <p:cNvGrpSpPr/>
              <p:nvPr/>
            </p:nvGrpSpPr>
            <p:grpSpPr>
              <a:xfrm>
                <a:off x="4331322" y="3283656"/>
                <a:ext cx="31405" cy="26945"/>
                <a:chOff x="4331322" y="3283656"/>
                <a:chExt cx="31405" cy="26945"/>
              </a:xfrm>
            </p:grpSpPr>
            <p:sp>
              <p:nvSpPr>
                <p:cNvPr id="7828" name="Google Shape;7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3"/>
              <p:cNvGrpSpPr/>
              <p:nvPr/>
            </p:nvGrpSpPr>
            <p:grpSpPr>
              <a:xfrm>
                <a:off x="4380510" y="3065882"/>
                <a:ext cx="31405" cy="26938"/>
                <a:chOff x="4380510" y="3065882"/>
                <a:chExt cx="31405" cy="26938"/>
              </a:xfrm>
            </p:grpSpPr>
            <p:sp>
              <p:nvSpPr>
                <p:cNvPr id="7831" name="Google Shape;7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3" name="Google Shape;7833;p53"/>
            <p:cNvGrpSpPr/>
            <p:nvPr/>
          </p:nvGrpSpPr>
          <p:grpSpPr>
            <a:xfrm>
              <a:off x="4558998" y="3188237"/>
              <a:ext cx="1280131" cy="1052746"/>
              <a:chOff x="4558998" y="3188237"/>
              <a:chExt cx="1280131" cy="1052746"/>
            </a:xfrm>
          </p:grpSpPr>
          <p:sp>
            <p:nvSpPr>
              <p:cNvPr id="7834" name="Google Shape;7834;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53"/>
              <p:cNvGrpSpPr/>
              <p:nvPr/>
            </p:nvGrpSpPr>
            <p:grpSpPr>
              <a:xfrm>
                <a:off x="4579164" y="3203653"/>
                <a:ext cx="1244833" cy="1020397"/>
                <a:chOff x="4579164" y="3203653"/>
                <a:chExt cx="1244833" cy="1020397"/>
              </a:xfrm>
            </p:grpSpPr>
            <p:sp>
              <p:nvSpPr>
                <p:cNvPr id="7836" name="Google Shape;7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53"/>
                <p:cNvGrpSpPr/>
                <p:nvPr/>
              </p:nvGrpSpPr>
              <p:grpSpPr>
                <a:xfrm>
                  <a:off x="4579164" y="3203653"/>
                  <a:ext cx="1244833" cy="1020397"/>
                  <a:chOff x="4579164" y="3203653"/>
                  <a:chExt cx="1244833" cy="1020397"/>
                </a:xfrm>
              </p:grpSpPr>
              <p:sp>
                <p:nvSpPr>
                  <p:cNvPr id="7839" name="Google Shape;7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53"/>
                  <p:cNvGrpSpPr/>
                  <p:nvPr/>
                </p:nvGrpSpPr>
                <p:grpSpPr>
                  <a:xfrm>
                    <a:off x="4579164" y="3203653"/>
                    <a:ext cx="1244833" cy="1020397"/>
                    <a:chOff x="4579164" y="3203653"/>
                    <a:chExt cx="1244833" cy="1020397"/>
                  </a:xfrm>
                </p:grpSpPr>
                <p:sp>
                  <p:nvSpPr>
                    <p:cNvPr id="7842" name="Google Shape;7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53"/>
                    <p:cNvGrpSpPr/>
                    <p:nvPr/>
                  </p:nvGrpSpPr>
                  <p:grpSpPr>
                    <a:xfrm>
                      <a:off x="4579164" y="3203653"/>
                      <a:ext cx="1244833" cy="1020397"/>
                      <a:chOff x="4579164" y="3203653"/>
                      <a:chExt cx="1244833" cy="1020397"/>
                    </a:xfrm>
                  </p:grpSpPr>
                  <p:sp>
                    <p:nvSpPr>
                      <p:cNvPr id="7851" name="Google Shape;7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3"/>
                      <p:cNvGrpSpPr/>
                      <p:nvPr/>
                    </p:nvGrpSpPr>
                    <p:grpSpPr>
                      <a:xfrm>
                        <a:off x="4579164" y="3203653"/>
                        <a:ext cx="1244833" cy="1020397"/>
                        <a:chOff x="4579164" y="3203653"/>
                        <a:chExt cx="1244833" cy="1020397"/>
                      </a:xfrm>
                    </p:grpSpPr>
                    <p:sp>
                      <p:nvSpPr>
                        <p:cNvPr id="7866" name="Google Shape;7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0" name="Google Shape;7890;p53"/>
                        <p:cNvGrpSpPr/>
                        <p:nvPr/>
                      </p:nvGrpSpPr>
                      <p:grpSpPr>
                        <a:xfrm>
                          <a:off x="4579164" y="3203653"/>
                          <a:ext cx="1244833" cy="1020397"/>
                          <a:chOff x="4579164" y="3203653"/>
                          <a:chExt cx="1244833" cy="1020397"/>
                        </a:xfrm>
                      </p:grpSpPr>
                      <p:sp>
                        <p:nvSpPr>
                          <p:cNvPr id="7891" name="Google Shape;7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53"/>
                          <p:cNvGrpSpPr/>
                          <p:nvPr/>
                        </p:nvGrpSpPr>
                        <p:grpSpPr>
                          <a:xfrm>
                            <a:off x="4579164" y="3203653"/>
                            <a:ext cx="1244833" cy="1020397"/>
                            <a:chOff x="4579164" y="3203653"/>
                            <a:chExt cx="1244833" cy="1020397"/>
                          </a:xfrm>
                        </p:grpSpPr>
                        <p:sp>
                          <p:nvSpPr>
                            <p:cNvPr id="7893" name="Google Shape;7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53"/>
                            <p:cNvGrpSpPr/>
                            <p:nvPr/>
                          </p:nvGrpSpPr>
                          <p:grpSpPr>
                            <a:xfrm>
                              <a:off x="4579164" y="3203653"/>
                              <a:ext cx="1244833" cy="1020397"/>
                              <a:chOff x="4579164" y="3203653"/>
                              <a:chExt cx="1244833" cy="1020397"/>
                            </a:xfrm>
                          </p:grpSpPr>
                          <p:sp>
                            <p:nvSpPr>
                              <p:cNvPr id="7901" name="Google Shape;7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53"/>
                              <p:cNvGrpSpPr/>
                              <p:nvPr/>
                            </p:nvGrpSpPr>
                            <p:grpSpPr>
                              <a:xfrm>
                                <a:off x="4579164" y="3203653"/>
                                <a:ext cx="1244833" cy="1020397"/>
                                <a:chOff x="4579164" y="3203653"/>
                                <a:chExt cx="1244833" cy="1020397"/>
                              </a:xfrm>
                            </p:grpSpPr>
                            <p:sp>
                              <p:nvSpPr>
                                <p:cNvPr id="7915" name="Google Shape;7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2" name="Google Shape;7922;p53"/>
                                <p:cNvGrpSpPr/>
                                <p:nvPr/>
                              </p:nvGrpSpPr>
                              <p:grpSpPr>
                                <a:xfrm>
                                  <a:off x="4579164" y="3203653"/>
                                  <a:ext cx="1244833" cy="1020397"/>
                                  <a:chOff x="4579164" y="3203653"/>
                                  <a:chExt cx="1244833" cy="1020397"/>
                                </a:xfrm>
                              </p:grpSpPr>
                              <p:sp>
                                <p:nvSpPr>
                                  <p:cNvPr id="7923" name="Google Shape;7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53"/>
                                  <p:cNvGrpSpPr/>
                                  <p:nvPr/>
                                </p:nvGrpSpPr>
                                <p:grpSpPr>
                                  <a:xfrm>
                                    <a:off x="4579164" y="3203653"/>
                                    <a:ext cx="1244833" cy="1020397"/>
                                    <a:chOff x="4579164" y="3203653"/>
                                    <a:chExt cx="1244833" cy="1020397"/>
                                  </a:xfrm>
                                </p:grpSpPr>
                                <p:sp>
                                  <p:nvSpPr>
                                    <p:cNvPr id="7929" name="Google Shape;7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33" name="Google Shape;7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6" name="Google Shape;7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37" name="Google Shape;7937;p53"/>
              <p:cNvGrpSpPr/>
              <p:nvPr/>
            </p:nvGrpSpPr>
            <p:grpSpPr>
              <a:xfrm>
                <a:off x="4595437" y="3598775"/>
                <a:ext cx="37776" cy="32451"/>
                <a:chOff x="4595437" y="3598775"/>
                <a:chExt cx="37776" cy="32451"/>
              </a:xfrm>
            </p:grpSpPr>
            <p:sp>
              <p:nvSpPr>
                <p:cNvPr id="7938" name="Google Shape;7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3"/>
              <p:cNvGrpSpPr/>
              <p:nvPr/>
            </p:nvGrpSpPr>
            <p:grpSpPr>
              <a:xfrm>
                <a:off x="4641864" y="3524443"/>
                <a:ext cx="37776" cy="32380"/>
                <a:chOff x="4641864" y="3524443"/>
                <a:chExt cx="37776" cy="32380"/>
              </a:xfrm>
            </p:grpSpPr>
            <p:sp>
              <p:nvSpPr>
                <p:cNvPr id="7941" name="Google Shape;7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53"/>
              <p:cNvGrpSpPr/>
              <p:nvPr/>
            </p:nvGrpSpPr>
            <p:grpSpPr>
              <a:xfrm>
                <a:off x="4648431" y="3893901"/>
                <a:ext cx="37776" cy="32357"/>
                <a:chOff x="4648431" y="3893901"/>
                <a:chExt cx="37776" cy="32357"/>
              </a:xfrm>
            </p:grpSpPr>
            <p:sp>
              <p:nvSpPr>
                <p:cNvPr id="7944" name="Google Shape;7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3"/>
              <p:cNvGrpSpPr/>
              <p:nvPr/>
            </p:nvGrpSpPr>
            <p:grpSpPr>
              <a:xfrm>
                <a:off x="4567752" y="3722908"/>
                <a:ext cx="37870" cy="32380"/>
                <a:chOff x="4567752" y="3722908"/>
                <a:chExt cx="37870" cy="32380"/>
              </a:xfrm>
            </p:grpSpPr>
            <p:sp>
              <p:nvSpPr>
                <p:cNvPr id="7947" name="Google Shape;7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3"/>
              <p:cNvGrpSpPr/>
              <p:nvPr/>
            </p:nvGrpSpPr>
            <p:grpSpPr>
              <a:xfrm>
                <a:off x="4617506" y="3652052"/>
                <a:ext cx="37783" cy="32357"/>
                <a:chOff x="4617506" y="3652052"/>
                <a:chExt cx="37783" cy="32357"/>
              </a:xfrm>
            </p:grpSpPr>
            <p:sp>
              <p:nvSpPr>
                <p:cNvPr id="7950" name="Google Shape;7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3"/>
              <p:cNvGrpSpPr/>
              <p:nvPr/>
            </p:nvGrpSpPr>
            <p:grpSpPr>
              <a:xfrm>
                <a:off x="4739005" y="3554149"/>
                <a:ext cx="37870" cy="32357"/>
                <a:chOff x="4739005" y="3554149"/>
                <a:chExt cx="37870" cy="32357"/>
              </a:xfrm>
            </p:grpSpPr>
            <p:sp>
              <p:nvSpPr>
                <p:cNvPr id="7953" name="Google Shape;7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53"/>
              <p:cNvGrpSpPr/>
              <p:nvPr/>
            </p:nvGrpSpPr>
            <p:grpSpPr>
              <a:xfrm>
                <a:off x="4806557" y="3630258"/>
                <a:ext cx="37776" cy="32364"/>
                <a:chOff x="4806557" y="3630258"/>
                <a:chExt cx="37776" cy="32364"/>
              </a:xfrm>
            </p:grpSpPr>
            <p:sp>
              <p:nvSpPr>
                <p:cNvPr id="7956" name="Google Shape;7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3"/>
              <p:cNvGrpSpPr/>
              <p:nvPr/>
            </p:nvGrpSpPr>
            <p:grpSpPr>
              <a:xfrm>
                <a:off x="4737007" y="4004357"/>
                <a:ext cx="37870" cy="32357"/>
                <a:chOff x="4737007" y="4004357"/>
                <a:chExt cx="37870" cy="32357"/>
              </a:xfrm>
            </p:grpSpPr>
            <p:sp>
              <p:nvSpPr>
                <p:cNvPr id="7959" name="Google Shape;7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53"/>
              <p:cNvGrpSpPr/>
              <p:nvPr/>
            </p:nvGrpSpPr>
            <p:grpSpPr>
              <a:xfrm>
                <a:off x="4773634" y="4208627"/>
                <a:ext cx="37776" cy="32357"/>
                <a:chOff x="4773634" y="4208627"/>
                <a:chExt cx="37776" cy="32357"/>
              </a:xfrm>
            </p:grpSpPr>
            <p:sp>
              <p:nvSpPr>
                <p:cNvPr id="7962" name="Google Shape;7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3"/>
              <p:cNvGrpSpPr/>
              <p:nvPr/>
            </p:nvGrpSpPr>
            <p:grpSpPr>
              <a:xfrm>
                <a:off x="4888282" y="4074764"/>
                <a:ext cx="37776" cy="32451"/>
                <a:chOff x="4888282" y="4074764"/>
                <a:chExt cx="37776" cy="32451"/>
              </a:xfrm>
            </p:grpSpPr>
            <p:sp>
              <p:nvSpPr>
                <p:cNvPr id="7965" name="Google Shape;7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3"/>
              <p:cNvGrpSpPr/>
              <p:nvPr/>
            </p:nvGrpSpPr>
            <p:grpSpPr>
              <a:xfrm>
                <a:off x="4901315" y="3804271"/>
                <a:ext cx="37776" cy="32364"/>
                <a:chOff x="4901315" y="3804271"/>
                <a:chExt cx="37776" cy="32364"/>
              </a:xfrm>
            </p:grpSpPr>
            <p:sp>
              <p:nvSpPr>
                <p:cNvPr id="7968" name="Google Shape;7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3"/>
              <p:cNvGrpSpPr/>
              <p:nvPr/>
            </p:nvGrpSpPr>
            <p:grpSpPr>
              <a:xfrm>
                <a:off x="4866394" y="3715035"/>
                <a:ext cx="37846" cy="32357"/>
                <a:chOff x="4866394" y="3715035"/>
                <a:chExt cx="37846" cy="32357"/>
              </a:xfrm>
            </p:grpSpPr>
            <p:sp>
              <p:nvSpPr>
                <p:cNvPr id="7971" name="Google Shape;7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3"/>
              <p:cNvGrpSpPr/>
              <p:nvPr/>
            </p:nvGrpSpPr>
            <p:grpSpPr>
              <a:xfrm>
                <a:off x="4979233" y="3839798"/>
                <a:ext cx="37878" cy="32420"/>
                <a:chOff x="4979233" y="3839798"/>
                <a:chExt cx="37878" cy="32420"/>
              </a:xfrm>
            </p:grpSpPr>
            <p:sp>
              <p:nvSpPr>
                <p:cNvPr id="7974" name="Google Shape;7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3"/>
              <p:cNvGrpSpPr/>
              <p:nvPr/>
            </p:nvGrpSpPr>
            <p:grpSpPr>
              <a:xfrm>
                <a:off x="4790662" y="3679147"/>
                <a:ext cx="37783" cy="32380"/>
                <a:chOff x="4790662" y="3679147"/>
                <a:chExt cx="37783" cy="32380"/>
              </a:xfrm>
            </p:grpSpPr>
            <p:sp>
              <p:nvSpPr>
                <p:cNvPr id="7977" name="Google Shape;7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3"/>
              <p:cNvGrpSpPr/>
              <p:nvPr/>
            </p:nvGrpSpPr>
            <p:grpSpPr>
              <a:xfrm>
                <a:off x="4857263" y="3557861"/>
                <a:ext cx="37776" cy="32357"/>
                <a:chOff x="4857263" y="3557861"/>
                <a:chExt cx="37776" cy="32357"/>
              </a:xfrm>
            </p:grpSpPr>
            <p:sp>
              <p:nvSpPr>
                <p:cNvPr id="7980" name="Google Shape;7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3"/>
              <p:cNvGrpSpPr/>
              <p:nvPr/>
            </p:nvGrpSpPr>
            <p:grpSpPr>
              <a:xfrm>
                <a:off x="4883902" y="3648033"/>
                <a:ext cx="37783" cy="32380"/>
                <a:chOff x="4883902" y="3648033"/>
                <a:chExt cx="37783" cy="32380"/>
              </a:xfrm>
            </p:grpSpPr>
            <p:sp>
              <p:nvSpPr>
                <p:cNvPr id="7983" name="Google Shape;7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3"/>
              <p:cNvGrpSpPr/>
              <p:nvPr/>
            </p:nvGrpSpPr>
            <p:grpSpPr>
              <a:xfrm>
                <a:off x="4907780" y="3347220"/>
                <a:ext cx="37878" cy="32357"/>
                <a:chOff x="4907780" y="3347220"/>
                <a:chExt cx="37878" cy="32357"/>
              </a:xfrm>
            </p:grpSpPr>
            <p:sp>
              <p:nvSpPr>
                <p:cNvPr id="7986" name="Google Shape;7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3"/>
              <p:cNvGrpSpPr/>
              <p:nvPr/>
            </p:nvGrpSpPr>
            <p:grpSpPr>
              <a:xfrm>
                <a:off x="5065048" y="3738150"/>
                <a:ext cx="37783" cy="32364"/>
                <a:chOff x="5065048" y="3738150"/>
                <a:chExt cx="37783" cy="32364"/>
              </a:xfrm>
            </p:grpSpPr>
            <p:sp>
              <p:nvSpPr>
                <p:cNvPr id="7989" name="Google Shape;7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3"/>
              <p:cNvGrpSpPr/>
              <p:nvPr/>
            </p:nvGrpSpPr>
            <p:grpSpPr>
              <a:xfrm>
                <a:off x="5071616" y="3284615"/>
                <a:ext cx="37783" cy="32357"/>
                <a:chOff x="5071616" y="3284615"/>
                <a:chExt cx="37783" cy="32357"/>
              </a:xfrm>
            </p:grpSpPr>
            <p:sp>
              <p:nvSpPr>
                <p:cNvPr id="7992" name="Google Shape;7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3"/>
              <p:cNvGrpSpPr/>
              <p:nvPr/>
            </p:nvGrpSpPr>
            <p:grpSpPr>
              <a:xfrm>
                <a:off x="5389291" y="3759921"/>
                <a:ext cx="37783" cy="32380"/>
                <a:chOff x="5389291" y="3759921"/>
                <a:chExt cx="37783" cy="32380"/>
              </a:xfrm>
            </p:grpSpPr>
            <p:sp>
              <p:nvSpPr>
                <p:cNvPr id="7995" name="Google Shape;7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53"/>
              <p:cNvGrpSpPr/>
              <p:nvPr/>
            </p:nvGrpSpPr>
            <p:grpSpPr>
              <a:xfrm>
                <a:off x="5431534" y="3632932"/>
                <a:ext cx="37878" cy="32451"/>
                <a:chOff x="5431534" y="3632932"/>
                <a:chExt cx="37878" cy="32451"/>
              </a:xfrm>
            </p:grpSpPr>
            <p:sp>
              <p:nvSpPr>
                <p:cNvPr id="7998" name="Google Shape;7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3"/>
              <p:cNvGrpSpPr/>
              <p:nvPr/>
            </p:nvGrpSpPr>
            <p:grpSpPr>
              <a:xfrm>
                <a:off x="5540755" y="3544829"/>
                <a:ext cx="37783" cy="32357"/>
                <a:chOff x="5540755" y="3544829"/>
                <a:chExt cx="37783" cy="32357"/>
              </a:xfrm>
            </p:grpSpPr>
            <p:sp>
              <p:nvSpPr>
                <p:cNvPr id="8001" name="Google Shape;8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3"/>
              <p:cNvGrpSpPr/>
              <p:nvPr/>
            </p:nvGrpSpPr>
            <p:grpSpPr>
              <a:xfrm>
                <a:off x="5579293" y="3412107"/>
                <a:ext cx="37776" cy="32357"/>
                <a:chOff x="5579293" y="3412107"/>
                <a:chExt cx="37776" cy="32357"/>
              </a:xfrm>
            </p:grpSpPr>
            <p:sp>
              <p:nvSpPr>
                <p:cNvPr id="8004" name="Google Shape;8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3"/>
              <p:cNvGrpSpPr/>
              <p:nvPr/>
            </p:nvGrpSpPr>
            <p:grpSpPr>
              <a:xfrm>
                <a:off x="5801346" y="3284615"/>
                <a:ext cx="37783" cy="32357"/>
                <a:chOff x="5801346" y="3284615"/>
                <a:chExt cx="37783" cy="32357"/>
              </a:xfrm>
            </p:grpSpPr>
            <p:sp>
              <p:nvSpPr>
                <p:cNvPr id="8007" name="Google Shape;8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3"/>
              <p:cNvGrpSpPr/>
              <p:nvPr/>
            </p:nvGrpSpPr>
            <p:grpSpPr>
              <a:xfrm>
                <a:off x="5763578" y="3399067"/>
                <a:ext cx="37776" cy="32364"/>
                <a:chOff x="5763578" y="3399067"/>
                <a:chExt cx="37776" cy="32364"/>
              </a:xfrm>
            </p:grpSpPr>
            <p:sp>
              <p:nvSpPr>
                <p:cNvPr id="8010" name="Google Shape;8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3"/>
              <p:cNvGrpSpPr/>
              <p:nvPr/>
            </p:nvGrpSpPr>
            <p:grpSpPr>
              <a:xfrm>
                <a:off x="5395858" y="3230952"/>
                <a:ext cx="37776" cy="32364"/>
                <a:chOff x="5395858" y="3230952"/>
                <a:chExt cx="37776" cy="32364"/>
              </a:xfrm>
            </p:grpSpPr>
            <p:sp>
              <p:nvSpPr>
                <p:cNvPr id="8013" name="Google Shape;8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3"/>
              <p:cNvGrpSpPr/>
              <p:nvPr/>
            </p:nvGrpSpPr>
            <p:grpSpPr>
              <a:xfrm>
                <a:off x="5264088" y="3188237"/>
                <a:ext cx="37776" cy="32357"/>
                <a:chOff x="5264088" y="3188237"/>
                <a:chExt cx="37776" cy="32357"/>
              </a:xfrm>
            </p:grpSpPr>
            <p:sp>
              <p:nvSpPr>
                <p:cNvPr id="8016" name="Google Shape;8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3"/>
              <p:cNvGrpSpPr/>
              <p:nvPr/>
            </p:nvGrpSpPr>
            <p:grpSpPr>
              <a:xfrm>
                <a:off x="5585758" y="3237425"/>
                <a:ext cx="37878" cy="32357"/>
                <a:chOff x="5585758" y="3237425"/>
                <a:chExt cx="37878" cy="32357"/>
              </a:xfrm>
            </p:grpSpPr>
            <p:sp>
              <p:nvSpPr>
                <p:cNvPr id="8019" name="Google Shape;8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3"/>
              <p:cNvGrpSpPr/>
              <p:nvPr/>
            </p:nvGrpSpPr>
            <p:grpSpPr>
              <a:xfrm>
                <a:off x="4874196" y="3291088"/>
                <a:ext cx="37878" cy="32451"/>
                <a:chOff x="4874196" y="3291088"/>
                <a:chExt cx="37878" cy="32451"/>
              </a:xfrm>
            </p:grpSpPr>
            <p:sp>
              <p:nvSpPr>
                <p:cNvPr id="8022" name="Google Shape;8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3"/>
              <p:cNvGrpSpPr/>
              <p:nvPr/>
            </p:nvGrpSpPr>
            <p:grpSpPr>
              <a:xfrm>
                <a:off x="5197770" y="3785466"/>
                <a:ext cx="37783" cy="32427"/>
                <a:chOff x="5197770" y="3785466"/>
                <a:chExt cx="37783" cy="32427"/>
              </a:xfrm>
            </p:grpSpPr>
            <p:sp>
              <p:nvSpPr>
                <p:cNvPr id="8025" name="Google Shape;8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3"/>
              <p:cNvGrpSpPr/>
              <p:nvPr/>
            </p:nvGrpSpPr>
            <p:grpSpPr>
              <a:xfrm>
                <a:off x="5177699" y="3492117"/>
                <a:ext cx="37776" cy="32357"/>
                <a:chOff x="5177699" y="3492117"/>
                <a:chExt cx="37776" cy="32357"/>
              </a:xfrm>
            </p:grpSpPr>
            <p:sp>
              <p:nvSpPr>
                <p:cNvPr id="8028" name="Google Shape;8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3"/>
              <p:cNvGrpSpPr/>
              <p:nvPr/>
            </p:nvGrpSpPr>
            <p:grpSpPr>
              <a:xfrm>
                <a:off x="5349431" y="3622346"/>
                <a:ext cx="37870" cy="32380"/>
                <a:chOff x="5349431" y="3622346"/>
                <a:chExt cx="37870" cy="32380"/>
              </a:xfrm>
            </p:grpSpPr>
            <p:sp>
              <p:nvSpPr>
                <p:cNvPr id="8031" name="Google Shape;8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3"/>
              <p:cNvGrpSpPr/>
              <p:nvPr/>
            </p:nvGrpSpPr>
            <p:grpSpPr>
              <a:xfrm>
                <a:off x="5068855" y="3563980"/>
                <a:ext cx="53954" cy="46223"/>
                <a:chOff x="5068855" y="3563980"/>
                <a:chExt cx="53954" cy="46223"/>
              </a:xfrm>
            </p:grpSpPr>
            <p:sp>
              <p:nvSpPr>
                <p:cNvPr id="8034" name="Google Shape;8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3"/>
              <p:cNvGrpSpPr/>
              <p:nvPr/>
            </p:nvGrpSpPr>
            <p:grpSpPr>
              <a:xfrm>
                <a:off x="5037654" y="3392507"/>
                <a:ext cx="37870" cy="32451"/>
                <a:chOff x="5037654" y="3392507"/>
                <a:chExt cx="37870" cy="32451"/>
              </a:xfrm>
            </p:grpSpPr>
            <p:sp>
              <p:nvSpPr>
                <p:cNvPr id="8037" name="Google Shape;8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53"/>
              <p:cNvGrpSpPr/>
              <p:nvPr/>
            </p:nvGrpSpPr>
            <p:grpSpPr>
              <a:xfrm>
                <a:off x="5456560" y="3368629"/>
                <a:ext cx="37870" cy="32451"/>
                <a:chOff x="5456560" y="3368629"/>
                <a:chExt cx="37870" cy="32451"/>
              </a:xfrm>
            </p:grpSpPr>
            <p:sp>
              <p:nvSpPr>
                <p:cNvPr id="8040" name="Google Shape;8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3"/>
              <p:cNvGrpSpPr/>
              <p:nvPr/>
            </p:nvGrpSpPr>
            <p:grpSpPr>
              <a:xfrm>
                <a:off x="4755749" y="3501516"/>
                <a:ext cx="46246" cy="39608"/>
                <a:chOff x="4755749" y="3501516"/>
                <a:chExt cx="46246" cy="39608"/>
              </a:xfrm>
            </p:grpSpPr>
            <p:sp>
              <p:nvSpPr>
                <p:cNvPr id="8043" name="Google Shape;8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3"/>
              <p:cNvGrpSpPr/>
              <p:nvPr/>
            </p:nvGrpSpPr>
            <p:grpSpPr>
              <a:xfrm>
                <a:off x="4681346" y="3485582"/>
                <a:ext cx="37783" cy="32427"/>
                <a:chOff x="4681346" y="3485582"/>
                <a:chExt cx="37783" cy="32427"/>
              </a:xfrm>
            </p:grpSpPr>
            <p:sp>
              <p:nvSpPr>
                <p:cNvPr id="8046" name="Google Shape;8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3"/>
              <p:cNvGrpSpPr/>
              <p:nvPr/>
            </p:nvGrpSpPr>
            <p:grpSpPr>
              <a:xfrm>
                <a:off x="4767067" y="3291088"/>
                <a:ext cx="37878" cy="32451"/>
                <a:chOff x="4767067" y="3291088"/>
                <a:chExt cx="37878" cy="32451"/>
              </a:xfrm>
            </p:grpSpPr>
            <p:sp>
              <p:nvSpPr>
                <p:cNvPr id="8049" name="Google Shape;8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3"/>
              <p:cNvGrpSpPr/>
              <p:nvPr/>
            </p:nvGrpSpPr>
            <p:grpSpPr>
              <a:xfrm>
                <a:off x="4687819" y="3405539"/>
                <a:ext cx="37776" cy="32451"/>
                <a:chOff x="4687819" y="3405539"/>
                <a:chExt cx="37776" cy="32451"/>
              </a:xfrm>
            </p:grpSpPr>
            <p:sp>
              <p:nvSpPr>
                <p:cNvPr id="8052" name="Google Shape;8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3"/>
              <p:cNvGrpSpPr/>
              <p:nvPr/>
            </p:nvGrpSpPr>
            <p:grpSpPr>
              <a:xfrm>
                <a:off x="4923101" y="3444809"/>
                <a:ext cx="52813" cy="45318"/>
                <a:chOff x="4923101" y="3444809"/>
                <a:chExt cx="52813" cy="45318"/>
              </a:xfrm>
            </p:grpSpPr>
            <p:sp>
              <p:nvSpPr>
                <p:cNvPr id="8055" name="Google Shape;8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3"/>
              <p:cNvGrpSpPr/>
              <p:nvPr/>
            </p:nvGrpSpPr>
            <p:grpSpPr>
              <a:xfrm>
                <a:off x="4846040" y="3654750"/>
                <a:ext cx="31405" cy="26993"/>
                <a:chOff x="4846040" y="3654750"/>
                <a:chExt cx="31405" cy="26993"/>
              </a:xfrm>
            </p:grpSpPr>
            <p:sp>
              <p:nvSpPr>
                <p:cNvPr id="8058" name="Google Shape;8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53"/>
              <p:cNvGrpSpPr/>
              <p:nvPr/>
            </p:nvGrpSpPr>
            <p:grpSpPr>
              <a:xfrm>
                <a:off x="4925673" y="3691700"/>
                <a:ext cx="40253" cy="34472"/>
                <a:chOff x="4925673" y="3691700"/>
                <a:chExt cx="40253" cy="34472"/>
              </a:xfrm>
            </p:grpSpPr>
            <p:sp>
              <p:nvSpPr>
                <p:cNvPr id="8061" name="Google Shape;8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3"/>
              <p:cNvGrpSpPr/>
              <p:nvPr/>
            </p:nvGrpSpPr>
            <p:grpSpPr>
              <a:xfrm>
                <a:off x="4894653" y="3740848"/>
                <a:ext cx="31405" cy="26906"/>
                <a:chOff x="4894653" y="3740848"/>
                <a:chExt cx="31405" cy="26906"/>
              </a:xfrm>
            </p:grpSpPr>
            <p:sp>
              <p:nvSpPr>
                <p:cNvPr id="8064" name="Google Shape;8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3"/>
              <p:cNvGrpSpPr/>
              <p:nvPr/>
            </p:nvGrpSpPr>
            <p:grpSpPr>
              <a:xfrm>
                <a:off x="4962300" y="3696348"/>
                <a:ext cx="38255" cy="32773"/>
                <a:chOff x="4962300" y="3696348"/>
                <a:chExt cx="38255" cy="32773"/>
              </a:xfrm>
            </p:grpSpPr>
            <p:sp>
              <p:nvSpPr>
                <p:cNvPr id="8067" name="Google Shape;8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53"/>
              <p:cNvGrpSpPr/>
              <p:nvPr/>
            </p:nvGrpSpPr>
            <p:grpSpPr>
              <a:xfrm>
                <a:off x="4980185" y="3743349"/>
                <a:ext cx="31499" cy="26969"/>
                <a:chOff x="4980185" y="3743349"/>
                <a:chExt cx="31499" cy="26969"/>
              </a:xfrm>
            </p:grpSpPr>
            <p:sp>
              <p:nvSpPr>
                <p:cNvPr id="8070" name="Google Shape;8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53"/>
              <p:cNvGrpSpPr/>
              <p:nvPr/>
            </p:nvGrpSpPr>
            <p:grpSpPr>
              <a:xfrm>
                <a:off x="5013768" y="3734312"/>
                <a:ext cx="31499" cy="26969"/>
                <a:chOff x="5013768" y="3734312"/>
                <a:chExt cx="31499" cy="26969"/>
              </a:xfrm>
            </p:grpSpPr>
            <p:sp>
              <p:nvSpPr>
                <p:cNvPr id="8073" name="Google Shape;8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53"/>
              <p:cNvGrpSpPr/>
              <p:nvPr/>
            </p:nvGrpSpPr>
            <p:grpSpPr>
              <a:xfrm>
                <a:off x="5036703" y="3764545"/>
                <a:ext cx="31499" cy="26898"/>
                <a:chOff x="5036703" y="3764545"/>
                <a:chExt cx="31499" cy="26898"/>
              </a:xfrm>
            </p:grpSpPr>
            <p:sp>
              <p:nvSpPr>
                <p:cNvPr id="8076" name="Google Shape;8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3"/>
              <p:cNvGrpSpPr/>
              <p:nvPr/>
            </p:nvGrpSpPr>
            <p:grpSpPr>
              <a:xfrm>
                <a:off x="4953546" y="3768352"/>
                <a:ext cx="31405" cy="26898"/>
                <a:chOff x="4953546" y="3768352"/>
                <a:chExt cx="31405" cy="26898"/>
              </a:xfrm>
            </p:grpSpPr>
            <p:sp>
              <p:nvSpPr>
                <p:cNvPr id="8079" name="Google Shape;8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3"/>
              <p:cNvGrpSpPr/>
              <p:nvPr/>
            </p:nvGrpSpPr>
            <p:grpSpPr>
              <a:xfrm>
                <a:off x="4964770" y="3814016"/>
                <a:ext cx="31499" cy="26993"/>
                <a:chOff x="4964770" y="3814016"/>
                <a:chExt cx="31499" cy="26993"/>
              </a:xfrm>
            </p:grpSpPr>
            <p:sp>
              <p:nvSpPr>
                <p:cNvPr id="8082" name="Google Shape;8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3"/>
              <p:cNvGrpSpPr/>
              <p:nvPr/>
            </p:nvGrpSpPr>
            <p:grpSpPr>
              <a:xfrm>
                <a:off x="4923290" y="3800504"/>
                <a:ext cx="31468" cy="26898"/>
                <a:chOff x="4923290" y="3800504"/>
                <a:chExt cx="31468" cy="26898"/>
              </a:xfrm>
            </p:grpSpPr>
            <p:sp>
              <p:nvSpPr>
                <p:cNvPr id="8085" name="Google Shape;8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3"/>
              <p:cNvGrpSpPr/>
              <p:nvPr/>
            </p:nvGrpSpPr>
            <p:grpSpPr>
              <a:xfrm>
                <a:off x="5108534" y="3650943"/>
                <a:ext cx="31405" cy="26993"/>
                <a:chOff x="5108534" y="3650943"/>
                <a:chExt cx="31405" cy="26993"/>
              </a:xfrm>
            </p:grpSpPr>
            <p:sp>
              <p:nvSpPr>
                <p:cNvPr id="8088" name="Google Shape;8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3"/>
              <p:cNvGrpSpPr/>
              <p:nvPr/>
            </p:nvGrpSpPr>
            <p:grpSpPr>
              <a:xfrm>
                <a:off x="5119380" y="3760739"/>
                <a:ext cx="31499" cy="26993"/>
                <a:chOff x="5119380" y="3760739"/>
                <a:chExt cx="31499" cy="26993"/>
              </a:xfrm>
            </p:grpSpPr>
            <p:sp>
              <p:nvSpPr>
                <p:cNvPr id="8091" name="Google Shape;8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3"/>
              <p:cNvGrpSpPr/>
              <p:nvPr/>
            </p:nvGrpSpPr>
            <p:grpSpPr>
              <a:xfrm>
                <a:off x="5119380" y="3788235"/>
                <a:ext cx="31499" cy="26993"/>
                <a:chOff x="5119380" y="3788235"/>
                <a:chExt cx="31499" cy="26993"/>
              </a:xfrm>
            </p:grpSpPr>
            <p:sp>
              <p:nvSpPr>
                <p:cNvPr id="8094" name="Google Shape;8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3"/>
              <p:cNvGrpSpPr/>
              <p:nvPr/>
            </p:nvGrpSpPr>
            <p:grpSpPr>
              <a:xfrm>
                <a:off x="5158005" y="3875284"/>
                <a:ext cx="31405" cy="27001"/>
                <a:chOff x="5158005" y="3875284"/>
                <a:chExt cx="31405" cy="27001"/>
              </a:xfrm>
            </p:grpSpPr>
            <p:sp>
              <p:nvSpPr>
                <p:cNvPr id="8097" name="Google Shape;8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3"/>
              <p:cNvGrpSpPr/>
              <p:nvPr/>
            </p:nvGrpSpPr>
            <p:grpSpPr>
              <a:xfrm>
                <a:off x="5233163" y="3764545"/>
                <a:ext cx="31499" cy="26898"/>
                <a:chOff x="5233163" y="3764545"/>
                <a:chExt cx="31499" cy="26898"/>
              </a:xfrm>
            </p:grpSpPr>
            <p:sp>
              <p:nvSpPr>
                <p:cNvPr id="8100" name="Google Shape;8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3"/>
              <p:cNvGrpSpPr/>
              <p:nvPr/>
            </p:nvGrpSpPr>
            <p:grpSpPr>
              <a:xfrm>
                <a:off x="5276168" y="3805545"/>
                <a:ext cx="31499" cy="26906"/>
                <a:chOff x="5276168" y="3805545"/>
                <a:chExt cx="31499" cy="26906"/>
              </a:xfrm>
            </p:grpSpPr>
            <p:sp>
              <p:nvSpPr>
                <p:cNvPr id="8103" name="Google Shape;8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53"/>
              <p:cNvGrpSpPr/>
              <p:nvPr/>
            </p:nvGrpSpPr>
            <p:grpSpPr>
              <a:xfrm>
                <a:off x="5294053" y="3851933"/>
                <a:ext cx="31405" cy="26945"/>
                <a:chOff x="5294053" y="3851933"/>
                <a:chExt cx="31405" cy="26945"/>
              </a:xfrm>
            </p:grpSpPr>
            <p:sp>
              <p:nvSpPr>
                <p:cNvPr id="8106" name="Google Shape;8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3"/>
              <p:cNvGrpSpPr/>
              <p:nvPr/>
            </p:nvGrpSpPr>
            <p:grpSpPr>
              <a:xfrm>
                <a:off x="5341723" y="3851902"/>
                <a:ext cx="31405" cy="26977"/>
                <a:chOff x="5341723" y="3851902"/>
                <a:chExt cx="31405" cy="26977"/>
              </a:xfrm>
            </p:grpSpPr>
            <p:sp>
              <p:nvSpPr>
                <p:cNvPr id="8109" name="Google Shape;8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3"/>
              <p:cNvGrpSpPr/>
              <p:nvPr/>
            </p:nvGrpSpPr>
            <p:grpSpPr>
              <a:xfrm>
                <a:off x="5054871" y="3507855"/>
                <a:ext cx="31405" cy="26993"/>
                <a:chOff x="5054871" y="3507855"/>
                <a:chExt cx="31405" cy="26993"/>
              </a:xfrm>
            </p:grpSpPr>
            <p:sp>
              <p:nvSpPr>
                <p:cNvPr id="8112" name="Google Shape;8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3"/>
              <p:cNvGrpSpPr/>
              <p:nvPr/>
            </p:nvGrpSpPr>
            <p:grpSpPr>
              <a:xfrm>
                <a:off x="4876579" y="3675325"/>
                <a:ext cx="31405" cy="26969"/>
                <a:chOff x="4876579" y="3675325"/>
                <a:chExt cx="31405" cy="26969"/>
              </a:xfrm>
            </p:grpSpPr>
            <p:sp>
              <p:nvSpPr>
                <p:cNvPr id="8115" name="Google Shape;8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53"/>
              <p:cNvGrpSpPr/>
              <p:nvPr/>
            </p:nvGrpSpPr>
            <p:grpSpPr>
              <a:xfrm>
                <a:off x="4842233" y="3688333"/>
                <a:ext cx="31405" cy="26993"/>
                <a:chOff x="4842233" y="3688333"/>
                <a:chExt cx="31405" cy="26993"/>
              </a:xfrm>
            </p:grpSpPr>
            <p:sp>
              <p:nvSpPr>
                <p:cNvPr id="8118" name="Google Shape;8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3"/>
              <p:cNvGrpSpPr/>
              <p:nvPr/>
            </p:nvGrpSpPr>
            <p:grpSpPr>
              <a:xfrm>
                <a:off x="5187876" y="3608032"/>
                <a:ext cx="31405" cy="27001"/>
                <a:chOff x="5187876" y="3608032"/>
                <a:chExt cx="31405" cy="27001"/>
              </a:xfrm>
            </p:grpSpPr>
            <p:sp>
              <p:nvSpPr>
                <p:cNvPr id="8121" name="Google Shape;8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53"/>
              <p:cNvGrpSpPr/>
              <p:nvPr/>
            </p:nvGrpSpPr>
            <p:grpSpPr>
              <a:xfrm>
                <a:off x="5269224" y="3304167"/>
                <a:ext cx="40253" cy="34402"/>
                <a:chOff x="5269224" y="3304167"/>
                <a:chExt cx="40253" cy="34402"/>
              </a:xfrm>
            </p:grpSpPr>
            <p:sp>
              <p:nvSpPr>
                <p:cNvPr id="8126" name="Google Shape;8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3"/>
              <p:cNvGrpSpPr/>
              <p:nvPr/>
            </p:nvGrpSpPr>
            <p:grpSpPr>
              <a:xfrm>
                <a:off x="5327354" y="3476615"/>
                <a:ext cx="49864" cy="42723"/>
                <a:chOff x="5327354" y="3476615"/>
                <a:chExt cx="49864" cy="42723"/>
              </a:xfrm>
            </p:grpSpPr>
            <p:sp>
              <p:nvSpPr>
                <p:cNvPr id="8129" name="Google Shape;8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3" name="Google Shape;8133;p53"/>
              <p:cNvGrpSpPr/>
              <p:nvPr/>
            </p:nvGrpSpPr>
            <p:grpSpPr>
              <a:xfrm>
                <a:off x="5341723" y="3775957"/>
                <a:ext cx="31405" cy="26898"/>
                <a:chOff x="5341723" y="3775957"/>
                <a:chExt cx="31405" cy="26898"/>
              </a:xfrm>
            </p:grpSpPr>
            <p:sp>
              <p:nvSpPr>
                <p:cNvPr id="8134" name="Google Shape;8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53"/>
              <p:cNvGrpSpPr/>
              <p:nvPr/>
            </p:nvGrpSpPr>
            <p:grpSpPr>
              <a:xfrm>
                <a:off x="5439053" y="3699274"/>
                <a:ext cx="31405" cy="26898"/>
                <a:chOff x="5439053" y="3699274"/>
                <a:chExt cx="31405" cy="26898"/>
              </a:xfrm>
            </p:grpSpPr>
            <p:sp>
              <p:nvSpPr>
                <p:cNvPr id="8137" name="Google Shape;8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3"/>
              <p:cNvGrpSpPr/>
              <p:nvPr/>
            </p:nvGrpSpPr>
            <p:grpSpPr>
              <a:xfrm>
                <a:off x="5412414" y="3622307"/>
                <a:ext cx="31499" cy="26993"/>
                <a:chOff x="5412414" y="3622307"/>
                <a:chExt cx="31499" cy="26993"/>
              </a:xfrm>
            </p:grpSpPr>
            <p:sp>
              <p:nvSpPr>
                <p:cNvPr id="8140" name="Google Shape;8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3"/>
              <p:cNvGrpSpPr/>
              <p:nvPr/>
            </p:nvGrpSpPr>
            <p:grpSpPr>
              <a:xfrm>
                <a:off x="5476254" y="3473949"/>
                <a:ext cx="26835" cy="26930"/>
                <a:chOff x="5476254" y="3473949"/>
                <a:chExt cx="26835" cy="26930"/>
              </a:xfrm>
            </p:grpSpPr>
            <p:sp>
              <p:nvSpPr>
                <p:cNvPr id="8143" name="Google Shape;8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3"/>
              <p:cNvGrpSpPr/>
              <p:nvPr/>
            </p:nvGrpSpPr>
            <p:grpSpPr>
              <a:xfrm>
                <a:off x="5564547" y="3481594"/>
                <a:ext cx="31397" cy="26898"/>
                <a:chOff x="5564547" y="3481594"/>
                <a:chExt cx="31397" cy="26898"/>
              </a:xfrm>
            </p:grpSpPr>
            <p:sp>
              <p:nvSpPr>
                <p:cNvPr id="8146" name="Google Shape;8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3"/>
              <p:cNvGrpSpPr/>
              <p:nvPr/>
            </p:nvGrpSpPr>
            <p:grpSpPr>
              <a:xfrm>
                <a:off x="5534101" y="3470174"/>
                <a:ext cx="31397" cy="26906"/>
                <a:chOff x="5534101" y="3470174"/>
                <a:chExt cx="31397" cy="26906"/>
              </a:xfrm>
            </p:grpSpPr>
            <p:sp>
              <p:nvSpPr>
                <p:cNvPr id="8149" name="Google Shape;8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53"/>
              <p:cNvGrpSpPr/>
              <p:nvPr/>
            </p:nvGrpSpPr>
            <p:grpSpPr>
              <a:xfrm>
                <a:off x="5610879" y="3314486"/>
                <a:ext cx="31499" cy="26938"/>
                <a:chOff x="5610879" y="3314486"/>
                <a:chExt cx="31499" cy="26938"/>
              </a:xfrm>
            </p:grpSpPr>
            <p:sp>
              <p:nvSpPr>
                <p:cNvPr id="8152" name="Google Shape;8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3"/>
              <p:cNvGrpSpPr/>
              <p:nvPr/>
            </p:nvGrpSpPr>
            <p:grpSpPr>
              <a:xfrm>
                <a:off x="4834525" y="3501382"/>
                <a:ext cx="31499" cy="26898"/>
                <a:chOff x="4834525" y="3501382"/>
                <a:chExt cx="31499" cy="26898"/>
              </a:xfrm>
            </p:grpSpPr>
            <p:sp>
              <p:nvSpPr>
                <p:cNvPr id="8155" name="Google Shape;8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53"/>
              <p:cNvGrpSpPr/>
              <p:nvPr/>
            </p:nvGrpSpPr>
            <p:grpSpPr>
              <a:xfrm>
                <a:off x="4898460" y="3580158"/>
                <a:ext cx="31405" cy="26898"/>
                <a:chOff x="4898460" y="3580158"/>
                <a:chExt cx="31405" cy="26898"/>
              </a:xfrm>
            </p:grpSpPr>
            <p:sp>
              <p:nvSpPr>
                <p:cNvPr id="8158" name="Google Shape;8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3"/>
              <p:cNvGrpSpPr/>
              <p:nvPr/>
            </p:nvGrpSpPr>
            <p:grpSpPr>
              <a:xfrm>
                <a:off x="4882667" y="3608032"/>
                <a:ext cx="31499" cy="27001"/>
                <a:chOff x="4882667" y="3608032"/>
                <a:chExt cx="31499" cy="27001"/>
              </a:xfrm>
            </p:grpSpPr>
            <p:sp>
              <p:nvSpPr>
                <p:cNvPr id="8161" name="Google Shape;8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3"/>
              <p:cNvGrpSpPr/>
              <p:nvPr/>
            </p:nvGrpSpPr>
            <p:grpSpPr>
              <a:xfrm>
                <a:off x="4843373" y="3631407"/>
                <a:ext cx="16273" cy="16186"/>
                <a:chOff x="4843373" y="3631407"/>
                <a:chExt cx="16273" cy="16186"/>
              </a:xfrm>
            </p:grpSpPr>
            <p:sp>
              <p:nvSpPr>
                <p:cNvPr id="8164" name="Google Shape;8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3"/>
              <p:cNvGrpSpPr/>
              <p:nvPr/>
            </p:nvGrpSpPr>
            <p:grpSpPr>
              <a:xfrm>
                <a:off x="4727773" y="3591578"/>
                <a:ext cx="31499" cy="26898"/>
                <a:chOff x="4727773" y="3591578"/>
                <a:chExt cx="31499" cy="26898"/>
              </a:xfrm>
            </p:grpSpPr>
            <p:sp>
              <p:nvSpPr>
                <p:cNvPr id="8167" name="Google Shape;8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53"/>
              <p:cNvGrpSpPr/>
              <p:nvPr/>
            </p:nvGrpSpPr>
            <p:grpSpPr>
              <a:xfrm>
                <a:off x="4609421" y="3577398"/>
                <a:ext cx="31499" cy="27001"/>
                <a:chOff x="4609421" y="3577398"/>
                <a:chExt cx="31499" cy="27001"/>
              </a:xfrm>
            </p:grpSpPr>
            <p:sp>
              <p:nvSpPr>
                <p:cNvPr id="8172" name="Google Shape;8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3"/>
              <p:cNvGrpSpPr/>
              <p:nvPr/>
            </p:nvGrpSpPr>
            <p:grpSpPr>
              <a:xfrm>
                <a:off x="4649289" y="3577398"/>
                <a:ext cx="31499" cy="27001"/>
                <a:chOff x="4649289" y="3577398"/>
                <a:chExt cx="31499" cy="27001"/>
              </a:xfrm>
            </p:grpSpPr>
            <p:sp>
              <p:nvSpPr>
                <p:cNvPr id="8175" name="Google Shape;8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53"/>
              <p:cNvGrpSpPr/>
              <p:nvPr/>
            </p:nvGrpSpPr>
            <p:grpSpPr>
              <a:xfrm>
                <a:off x="4605614" y="3639523"/>
                <a:ext cx="31499" cy="26906"/>
                <a:chOff x="4605614" y="3639523"/>
                <a:chExt cx="31499" cy="26906"/>
              </a:xfrm>
            </p:grpSpPr>
            <p:sp>
              <p:nvSpPr>
                <p:cNvPr id="8178" name="Google Shape;8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53"/>
              <p:cNvGrpSpPr/>
              <p:nvPr/>
            </p:nvGrpSpPr>
            <p:grpSpPr>
              <a:xfrm>
                <a:off x="4785149" y="3618846"/>
                <a:ext cx="26930" cy="26843"/>
                <a:chOff x="4785149" y="3618846"/>
                <a:chExt cx="26930" cy="26843"/>
              </a:xfrm>
            </p:grpSpPr>
            <p:sp>
              <p:nvSpPr>
                <p:cNvPr id="8181" name="Google Shape;8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3"/>
              <p:cNvGrpSpPr/>
              <p:nvPr/>
            </p:nvGrpSpPr>
            <p:grpSpPr>
              <a:xfrm>
                <a:off x="4810167" y="3601567"/>
                <a:ext cx="31405" cy="26898"/>
                <a:chOff x="4810167" y="3601567"/>
                <a:chExt cx="31405" cy="26898"/>
              </a:xfrm>
            </p:grpSpPr>
            <p:sp>
              <p:nvSpPr>
                <p:cNvPr id="8184" name="Google Shape;8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3"/>
              <p:cNvGrpSpPr/>
              <p:nvPr/>
            </p:nvGrpSpPr>
            <p:grpSpPr>
              <a:xfrm>
                <a:off x="4831002" y="3373230"/>
                <a:ext cx="31405" cy="26898"/>
                <a:chOff x="4831002" y="3373230"/>
                <a:chExt cx="31405" cy="26898"/>
              </a:xfrm>
            </p:grpSpPr>
            <p:sp>
              <p:nvSpPr>
                <p:cNvPr id="8187" name="Google Shape;8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3"/>
              <p:cNvGrpSpPr/>
              <p:nvPr/>
            </p:nvGrpSpPr>
            <p:grpSpPr>
              <a:xfrm>
                <a:off x="4719311" y="3355054"/>
                <a:ext cx="31499" cy="27001"/>
                <a:chOff x="4719311" y="3355054"/>
                <a:chExt cx="31499" cy="27001"/>
              </a:xfrm>
            </p:grpSpPr>
            <p:sp>
              <p:nvSpPr>
                <p:cNvPr id="8190" name="Google Shape;8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53"/>
              <p:cNvGrpSpPr/>
              <p:nvPr/>
            </p:nvGrpSpPr>
            <p:grpSpPr>
              <a:xfrm>
                <a:off x="4798755" y="3450260"/>
                <a:ext cx="26930" cy="26930"/>
                <a:chOff x="4798755" y="3450260"/>
                <a:chExt cx="26930" cy="26930"/>
              </a:xfrm>
            </p:grpSpPr>
            <p:sp>
              <p:nvSpPr>
                <p:cNvPr id="8193" name="Google Shape;8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3"/>
              <p:cNvGrpSpPr/>
              <p:nvPr/>
            </p:nvGrpSpPr>
            <p:grpSpPr>
              <a:xfrm>
                <a:off x="4645576" y="3467555"/>
                <a:ext cx="31405" cy="26953"/>
                <a:chOff x="4645576" y="3467555"/>
                <a:chExt cx="31405" cy="26953"/>
              </a:xfrm>
            </p:grpSpPr>
            <p:sp>
              <p:nvSpPr>
                <p:cNvPr id="8196" name="Google Shape;8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3"/>
              <p:cNvGrpSpPr/>
              <p:nvPr/>
            </p:nvGrpSpPr>
            <p:grpSpPr>
              <a:xfrm>
                <a:off x="4687631" y="3583965"/>
                <a:ext cx="31499" cy="26898"/>
                <a:chOff x="4687631" y="3583965"/>
                <a:chExt cx="31499" cy="26898"/>
              </a:xfrm>
            </p:grpSpPr>
            <p:sp>
              <p:nvSpPr>
                <p:cNvPr id="8199" name="Google Shape;8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53"/>
              <p:cNvGrpSpPr/>
              <p:nvPr/>
            </p:nvGrpSpPr>
            <p:grpSpPr>
              <a:xfrm>
                <a:off x="4719311" y="3471314"/>
                <a:ext cx="31499" cy="27001"/>
                <a:chOff x="4719311" y="3471314"/>
                <a:chExt cx="31499" cy="27001"/>
              </a:xfrm>
            </p:grpSpPr>
            <p:sp>
              <p:nvSpPr>
                <p:cNvPr id="8202" name="Google Shape;8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3"/>
              <p:cNvGrpSpPr/>
              <p:nvPr/>
            </p:nvGrpSpPr>
            <p:grpSpPr>
              <a:xfrm>
                <a:off x="4719311" y="3434404"/>
                <a:ext cx="31499" cy="26898"/>
                <a:chOff x="4719311" y="3434404"/>
                <a:chExt cx="31499" cy="26898"/>
              </a:xfrm>
            </p:grpSpPr>
            <p:sp>
              <p:nvSpPr>
                <p:cNvPr id="8205" name="Google Shape;8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3"/>
              <p:cNvGrpSpPr/>
              <p:nvPr/>
            </p:nvGrpSpPr>
            <p:grpSpPr>
              <a:xfrm>
                <a:off x="4768876" y="3401772"/>
                <a:ext cx="31499" cy="26898"/>
                <a:chOff x="4768876" y="3401772"/>
                <a:chExt cx="31499" cy="26898"/>
              </a:xfrm>
            </p:grpSpPr>
            <p:sp>
              <p:nvSpPr>
                <p:cNvPr id="8208" name="Google Shape;8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3"/>
              <p:cNvGrpSpPr/>
              <p:nvPr/>
            </p:nvGrpSpPr>
            <p:grpSpPr>
              <a:xfrm>
                <a:off x="4762214" y="3471377"/>
                <a:ext cx="26938" cy="26938"/>
                <a:chOff x="4762214" y="3471377"/>
                <a:chExt cx="26938" cy="26938"/>
              </a:xfrm>
            </p:grpSpPr>
            <p:sp>
              <p:nvSpPr>
                <p:cNvPr id="8211" name="Google Shape;8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3"/>
              <p:cNvGrpSpPr/>
              <p:nvPr/>
            </p:nvGrpSpPr>
            <p:grpSpPr>
              <a:xfrm>
                <a:off x="4790473" y="3344782"/>
                <a:ext cx="31405" cy="26898"/>
                <a:chOff x="4790473" y="3344782"/>
                <a:chExt cx="31405" cy="26898"/>
              </a:xfrm>
            </p:grpSpPr>
            <p:sp>
              <p:nvSpPr>
                <p:cNvPr id="8214" name="Google Shape;8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53"/>
              <p:cNvGrpSpPr/>
              <p:nvPr/>
            </p:nvGrpSpPr>
            <p:grpSpPr>
              <a:xfrm>
                <a:off x="4823774" y="3950733"/>
                <a:ext cx="37398" cy="32034"/>
                <a:chOff x="4823774" y="3950733"/>
                <a:chExt cx="37398" cy="32034"/>
              </a:xfrm>
            </p:grpSpPr>
            <p:sp>
              <p:nvSpPr>
                <p:cNvPr id="8217" name="Google Shape;8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3"/>
              <p:cNvGrpSpPr/>
              <p:nvPr/>
            </p:nvGrpSpPr>
            <p:grpSpPr>
              <a:xfrm>
                <a:off x="4823396" y="4110566"/>
                <a:ext cx="31405" cy="26906"/>
                <a:chOff x="4823396" y="4110566"/>
                <a:chExt cx="31405" cy="26906"/>
              </a:xfrm>
            </p:grpSpPr>
            <p:sp>
              <p:nvSpPr>
                <p:cNvPr id="8220" name="Google Shape;8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53"/>
              <p:cNvGrpSpPr/>
              <p:nvPr/>
            </p:nvGrpSpPr>
            <p:grpSpPr>
              <a:xfrm>
                <a:off x="4838332" y="3821150"/>
                <a:ext cx="31499" cy="26898"/>
                <a:chOff x="4838332" y="3821150"/>
                <a:chExt cx="31499" cy="26898"/>
              </a:xfrm>
            </p:grpSpPr>
            <p:sp>
              <p:nvSpPr>
                <p:cNvPr id="8223" name="Google Shape;8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3"/>
              <p:cNvGrpSpPr/>
              <p:nvPr/>
            </p:nvGrpSpPr>
            <p:grpSpPr>
              <a:xfrm>
                <a:off x="4661275" y="3815007"/>
                <a:ext cx="36824" cy="31523"/>
                <a:chOff x="4661275" y="3815007"/>
                <a:chExt cx="36824" cy="31523"/>
              </a:xfrm>
            </p:grpSpPr>
            <p:sp>
              <p:nvSpPr>
                <p:cNvPr id="8226" name="Google Shape;8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3"/>
              <p:cNvGrpSpPr/>
              <p:nvPr/>
            </p:nvGrpSpPr>
            <p:grpSpPr>
              <a:xfrm>
                <a:off x="4558998" y="3851037"/>
                <a:ext cx="33591" cy="28699"/>
                <a:chOff x="4558998" y="3851037"/>
                <a:chExt cx="33591" cy="28699"/>
              </a:xfrm>
            </p:grpSpPr>
            <p:sp>
              <p:nvSpPr>
                <p:cNvPr id="8229" name="Google Shape;8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3"/>
              <p:cNvGrpSpPr/>
              <p:nvPr/>
            </p:nvGrpSpPr>
            <p:grpSpPr>
              <a:xfrm>
                <a:off x="4696762" y="3638587"/>
                <a:ext cx="33591" cy="28794"/>
                <a:chOff x="4696762" y="3638587"/>
                <a:chExt cx="33591" cy="28794"/>
              </a:xfrm>
            </p:grpSpPr>
            <p:sp>
              <p:nvSpPr>
                <p:cNvPr id="8232" name="Google Shape;8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53"/>
              <p:cNvGrpSpPr/>
              <p:nvPr/>
            </p:nvGrpSpPr>
            <p:grpSpPr>
              <a:xfrm>
                <a:off x="4929479" y="3939140"/>
                <a:ext cx="33497" cy="28692"/>
                <a:chOff x="4929479" y="3939140"/>
                <a:chExt cx="33497" cy="28692"/>
              </a:xfrm>
            </p:grpSpPr>
            <p:sp>
              <p:nvSpPr>
                <p:cNvPr id="8235" name="Google Shape;8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3"/>
              <p:cNvGrpSpPr/>
              <p:nvPr/>
            </p:nvGrpSpPr>
            <p:grpSpPr>
              <a:xfrm>
                <a:off x="4907119" y="3986039"/>
                <a:ext cx="33497" cy="28699"/>
                <a:chOff x="4907119" y="3986039"/>
                <a:chExt cx="33497" cy="28699"/>
              </a:xfrm>
            </p:grpSpPr>
            <p:sp>
              <p:nvSpPr>
                <p:cNvPr id="8238" name="Google Shape;8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3"/>
              <p:cNvGrpSpPr/>
              <p:nvPr/>
            </p:nvGrpSpPr>
            <p:grpSpPr>
              <a:xfrm>
                <a:off x="4911783" y="4048102"/>
                <a:ext cx="33591" cy="28762"/>
                <a:chOff x="4911783" y="4048102"/>
                <a:chExt cx="33591" cy="28762"/>
              </a:xfrm>
            </p:grpSpPr>
            <p:sp>
              <p:nvSpPr>
                <p:cNvPr id="8241" name="Google Shape;8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5" name="Google Shape;8245;p53"/>
              <p:cNvGrpSpPr/>
              <p:nvPr/>
            </p:nvGrpSpPr>
            <p:grpSpPr>
              <a:xfrm>
                <a:off x="4762623" y="3837847"/>
                <a:ext cx="42416" cy="36273"/>
                <a:chOff x="4762623" y="3837847"/>
                <a:chExt cx="42416" cy="36273"/>
              </a:xfrm>
            </p:grpSpPr>
            <p:sp>
              <p:nvSpPr>
                <p:cNvPr id="8246" name="Google Shape;8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3"/>
              <p:cNvGrpSpPr/>
              <p:nvPr/>
            </p:nvGrpSpPr>
            <p:grpSpPr>
              <a:xfrm>
                <a:off x="4746044" y="4104966"/>
                <a:ext cx="33497" cy="28699"/>
                <a:chOff x="4746044" y="4104966"/>
                <a:chExt cx="33497" cy="28699"/>
              </a:xfrm>
            </p:grpSpPr>
            <p:sp>
              <p:nvSpPr>
                <p:cNvPr id="8249" name="Google Shape;8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3"/>
              <p:cNvGrpSpPr/>
              <p:nvPr/>
            </p:nvGrpSpPr>
            <p:grpSpPr>
              <a:xfrm>
                <a:off x="4859646" y="4162554"/>
                <a:ext cx="33591" cy="28762"/>
                <a:chOff x="4859646" y="4162554"/>
                <a:chExt cx="33591" cy="28762"/>
              </a:xfrm>
            </p:grpSpPr>
            <p:sp>
              <p:nvSpPr>
                <p:cNvPr id="8252" name="Google Shape;8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53"/>
            <p:cNvGrpSpPr/>
            <p:nvPr/>
          </p:nvGrpSpPr>
          <p:grpSpPr>
            <a:xfrm>
              <a:off x="3597785" y="3274438"/>
              <a:ext cx="855610" cy="1122100"/>
              <a:chOff x="3597785" y="3274438"/>
              <a:chExt cx="855610" cy="1122100"/>
            </a:xfrm>
          </p:grpSpPr>
          <p:grpSp>
            <p:nvGrpSpPr>
              <p:cNvPr id="8255" name="Google Shape;8255;p53"/>
              <p:cNvGrpSpPr/>
              <p:nvPr/>
            </p:nvGrpSpPr>
            <p:grpSpPr>
              <a:xfrm>
                <a:off x="3617857" y="3284717"/>
                <a:ext cx="826785" cy="1099165"/>
                <a:chOff x="3617857" y="3284717"/>
                <a:chExt cx="826785" cy="1099165"/>
              </a:xfrm>
            </p:grpSpPr>
            <p:sp>
              <p:nvSpPr>
                <p:cNvPr id="8256" name="Google Shape;8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3"/>
              <p:cNvGrpSpPr/>
              <p:nvPr/>
            </p:nvGrpSpPr>
            <p:grpSpPr>
              <a:xfrm>
                <a:off x="4180904" y="4251758"/>
                <a:ext cx="37783" cy="32420"/>
                <a:chOff x="4180904" y="4251758"/>
                <a:chExt cx="37783" cy="32420"/>
              </a:xfrm>
            </p:grpSpPr>
            <p:sp>
              <p:nvSpPr>
                <p:cNvPr id="8313" name="Google Shape;8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3"/>
              <p:cNvGrpSpPr/>
              <p:nvPr/>
            </p:nvGrpSpPr>
            <p:grpSpPr>
              <a:xfrm>
                <a:off x="4201644" y="4081324"/>
                <a:ext cx="37783" cy="32364"/>
                <a:chOff x="4201644" y="4081324"/>
                <a:chExt cx="37783" cy="32364"/>
              </a:xfrm>
            </p:grpSpPr>
            <p:sp>
              <p:nvSpPr>
                <p:cNvPr id="8316" name="Google Shape;8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53"/>
              <p:cNvGrpSpPr/>
              <p:nvPr/>
            </p:nvGrpSpPr>
            <p:grpSpPr>
              <a:xfrm>
                <a:off x="4284416" y="3887428"/>
                <a:ext cx="37783" cy="32451"/>
                <a:chOff x="4284416" y="3887428"/>
                <a:chExt cx="37783" cy="32451"/>
              </a:xfrm>
            </p:grpSpPr>
            <p:sp>
              <p:nvSpPr>
                <p:cNvPr id="8319" name="Google Shape;8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3"/>
              <p:cNvGrpSpPr/>
              <p:nvPr/>
            </p:nvGrpSpPr>
            <p:grpSpPr>
              <a:xfrm>
                <a:off x="4223721" y="3860404"/>
                <a:ext cx="37870" cy="32364"/>
                <a:chOff x="4223721" y="3860404"/>
                <a:chExt cx="37870" cy="32364"/>
              </a:xfrm>
            </p:grpSpPr>
            <p:sp>
              <p:nvSpPr>
                <p:cNvPr id="8322" name="Google Shape;8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3"/>
              <p:cNvGrpSpPr/>
              <p:nvPr/>
            </p:nvGrpSpPr>
            <p:grpSpPr>
              <a:xfrm>
                <a:off x="4104889" y="3699242"/>
                <a:ext cx="37776" cy="32357"/>
                <a:chOff x="4104889" y="3699242"/>
                <a:chExt cx="37776" cy="32357"/>
              </a:xfrm>
            </p:grpSpPr>
            <p:sp>
              <p:nvSpPr>
                <p:cNvPr id="8325" name="Google Shape;8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3"/>
              <p:cNvGrpSpPr/>
              <p:nvPr/>
            </p:nvGrpSpPr>
            <p:grpSpPr>
              <a:xfrm>
                <a:off x="4143608" y="3475121"/>
                <a:ext cx="37878" cy="32420"/>
                <a:chOff x="4143608" y="3475121"/>
                <a:chExt cx="37878" cy="32420"/>
              </a:xfrm>
            </p:grpSpPr>
            <p:sp>
              <p:nvSpPr>
                <p:cNvPr id="8328" name="Google Shape;8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3"/>
              <p:cNvGrpSpPr/>
              <p:nvPr/>
            </p:nvGrpSpPr>
            <p:grpSpPr>
              <a:xfrm>
                <a:off x="4217248" y="3570893"/>
                <a:ext cx="37776" cy="32364"/>
                <a:chOff x="4217248" y="3570893"/>
                <a:chExt cx="37776" cy="32364"/>
              </a:xfrm>
            </p:grpSpPr>
            <p:sp>
              <p:nvSpPr>
                <p:cNvPr id="8331" name="Google Shape;8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3"/>
              <p:cNvGrpSpPr/>
              <p:nvPr/>
            </p:nvGrpSpPr>
            <p:grpSpPr>
              <a:xfrm>
                <a:off x="4255307" y="3431612"/>
                <a:ext cx="37776" cy="32451"/>
                <a:chOff x="4255307" y="3431612"/>
                <a:chExt cx="37776" cy="32451"/>
              </a:xfrm>
            </p:grpSpPr>
            <p:sp>
              <p:nvSpPr>
                <p:cNvPr id="8334" name="Google Shape;8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3"/>
              <p:cNvGrpSpPr/>
              <p:nvPr/>
            </p:nvGrpSpPr>
            <p:grpSpPr>
              <a:xfrm>
                <a:off x="3853052" y="3577398"/>
                <a:ext cx="37776" cy="32420"/>
                <a:chOff x="3853052" y="3577398"/>
                <a:chExt cx="37776" cy="32420"/>
              </a:xfrm>
            </p:grpSpPr>
            <p:sp>
              <p:nvSpPr>
                <p:cNvPr id="8337" name="Google Shape;8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3"/>
              <p:cNvGrpSpPr/>
              <p:nvPr/>
            </p:nvGrpSpPr>
            <p:grpSpPr>
              <a:xfrm>
                <a:off x="4039908" y="3412107"/>
                <a:ext cx="37776" cy="32357"/>
                <a:chOff x="4039908" y="3412107"/>
                <a:chExt cx="37776" cy="32357"/>
              </a:xfrm>
            </p:grpSpPr>
            <p:sp>
              <p:nvSpPr>
                <p:cNvPr id="8340" name="Google Shape;8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3"/>
              <p:cNvGrpSpPr/>
              <p:nvPr/>
            </p:nvGrpSpPr>
            <p:grpSpPr>
              <a:xfrm>
                <a:off x="4017360" y="3342061"/>
                <a:ext cx="37870" cy="32380"/>
                <a:chOff x="4017360" y="3342061"/>
                <a:chExt cx="37870" cy="32380"/>
              </a:xfrm>
            </p:grpSpPr>
            <p:sp>
              <p:nvSpPr>
                <p:cNvPr id="8343" name="Google Shape;8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7" name="Google Shape;8347;p53"/>
              <p:cNvGrpSpPr/>
              <p:nvPr/>
            </p:nvGrpSpPr>
            <p:grpSpPr>
              <a:xfrm>
                <a:off x="3750870" y="3418650"/>
                <a:ext cx="37776" cy="32380"/>
                <a:chOff x="3750870" y="3418650"/>
                <a:chExt cx="37776" cy="32380"/>
              </a:xfrm>
            </p:grpSpPr>
            <p:sp>
              <p:nvSpPr>
                <p:cNvPr id="8348" name="Google Shape;8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3"/>
              <p:cNvGrpSpPr/>
              <p:nvPr/>
            </p:nvGrpSpPr>
            <p:grpSpPr>
              <a:xfrm>
                <a:off x="3632509" y="3274438"/>
                <a:ext cx="37783" cy="32357"/>
                <a:chOff x="3632509" y="3274438"/>
                <a:chExt cx="37783" cy="32357"/>
              </a:xfrm>
            </p:grpSpPr>
            <p:sp>
              <p:nvSpPr>
                <p:cNvPr id="8351" name="Google Shape;8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53"/>
              <p:cNvGrpSpPr/>
              <p:nvPr/>
            </p:nvGrpSpPr>
            <p:grpSpPr>
              <a:xfrm>
                <a:off x="3906424" y="3297561"/>
                <a:ext cx="37776" cy="32451"/>
                <a:chOff x="3906424" y="3297561"/>
                <a:chExt cx="37776" cy="32451"/>
              </a:xfrm>
            </p:grpSpPr>
            <p:sp>
              <p:nvSpPr>
                <p:cNvPr id="8354" name="Google Shape;8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3"/>
              <p:cNvGrpSpPr/>
              <p:nvPr/>
            </p:nvGrpSpPr>
            <p:grpSpPr>
              <a:xfrm>
                <a:off x="3866084" y="3412107"/>
                <a:ext cx="37776" cy="32357"/>
                <a:chOff x="3866084" y="3412107"/>
                <a:chExt cx="37776" cy="32357"/>
              </a:xfrm>
            </p:grpSpPr>
            <p:sp>
              <p:nvSpPr>
                <p:cNvPr id="8357" name="Google Shape;8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023919" y="3766409"/>
                <a:ext cx="37783" cy="32357"/>
                <a:chOff x="4023919" y="3766409"/>
                <a:chExt cx="37783" cy="32357"/>
              </a:xfrm>
            </p:grpSpPr>
            <p:sp>
              <p:nvSpPr>
                <p:cNvPr id="8360" name="Google Shape;8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3"/>
              <p:cNvGrpSpPr/>
              <p:nvPr/>
            </p:nvGrpSpPr>
            <p:grpSpPr>
              <a:xfrm>
                <a:off x="3973882" y="3779449"/>
                <a:ext cx="37776" cy="32357"/>
                <a:chOff x="3973882" y="3779449"/>
                <a:chExt cx="37776" cy="32357"/>
              </a:xfrm>
            </p:grpSpPr>
            <p:sp>
              <p:nvSpPr>
                <p:cNvPr id="8363" name="Google Shape;8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3"/>
              <p:cNvGrpSpPr/>
              <p:nvPr/>
            </p:nvGrpSpPr>
            <p:grpSpPr>
              <a:xfrm>
                <a:off x="4073398" y="3838028"/>
                <a:ext cx="37776" cy="32380"/>
                <a:chOff x="4073398" y="3838028"/>
                <a:chExt cx="37776" cy="32380"/>
              </a:xfrm>
            </p:grpSpPr>
            <p:sp>
              <p:nvSpPr>
                <p:cNvPr id="8366" name="Google Shape;8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3"/>
              <p:cNvGrpSpPr/>
              <p:nvPr/>
            </p:nvGrpSpPr>
            <p:grpSpPr>
              <a:xfrm>
                <a:off x="4342672" y="4144496"/>
                <a:ext cx="37752" cy="32364"/>
                <a:chOff x="4342672" y="4144496"/>
                <a:chExt cx="37752" cy="32364"/>
              </a:xfrm>
            </p:grpSpPr>
            <p:sp>
              <p:nvSpPr>
                <p:cNvPr id="8369" name="Google Shape;8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3"/>
              <p:cNvGrpSpPr/>
              <p:nvPr/>
            </p:nvGrpSpPr>
            <p:grpSpPr>
              <a:xfrm>
                <a:off x="4406386" y="4056872"/>
                <a:ext cx="37783" cy="32364"/>
                <a:chOff x="4406386" y="4056872"/>
                <a:chExt cx="37783" cy="32364"/>
              </a:xfrm>
            </p:grpSpPr>
            <p:sp>
              <p:nvSpPr>
                <p:cNvPr id="8372" name="Google Shape;8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3"/>
              <p:cNvGrpSpPr/>
              <p:nvPr/>
            </p:nvGrpSpPr>
            <p:grpSpPr>
              <a:xfrm>
                <a:off x="4284416" y="4245254"/>
                <a:ext cx="37783" cy="32357"/>
                <a:chOff x="4284416" y="4245254"/>
                <a:chExt cx="37783" cy="32357"/>
              </a:xfrm>
            </p:grpSpPr>
            <p:sp>
              <p:nvSpPr>
                <p:cNvPr id="8375" name="Google Shape;8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3"/>
              <p:cNvGrpSpPr/>
              <p:nvPr/>
            </p:nvGrpSpPr>
            <p:grpSpPr>
              <a:xfrm>
                <a:off x="4219057" y="4331258"/>
                <a:ext cx="37776" cy="32364"/>
                <a:chOff x="4219057" y="4331258"/>
                <a:chExt cx="37776" cy="32364"/>
              </a:xfrm>
            </p:grpSpPr>
            <p:sp>
              <p:nvSpPr>
                <p:cNvPr id="8378" name="Google Shape;8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3"/>
              <p:cNvGrpSpPr/>
              <p:nvPr/>
            </p:nvGrpSpPr>
            <p:grpSpPr>
              <a:xfrm>
                <a:off x="4204122" y="4141688"/>
                <a:ext cx="33497" cy="28699"/>
                <a:chOff x="4204122" y="4141688"/>
                <a:chExt cx="33497" cy="28699"/>
              </a:xfrm>
            </p:grpSpPr>
            <p:sp>
              <p:nvSpPr>
                <p:cNvPr id="8381" name="Google Shape;8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3"/>
              <p:cNvGrpSpPr/>
              <p:nvPr/>
            </p:nvGrpSpPr>
            <p:grpSpPr>
              <a:xfrm>
                <a:off x="4301546" y="4003869"/>
                <a:ext cx="38916" cy="33324"/>
                <a:chOff x="4301546" y="4003869"/>
                <a:chExt cx="38916" cy="33324"/>
              </a:xfrm>
            </p:grpSpPr>
            <p:sp>
              <p:nvSpPr>
                <p:cNvPr id="8384" name="Google Shape;8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3"/>
              <p:cNvGrpSpPr/>
              <p:nvPr/>
            </p:nvGrpSpPr>
            <p:grpSpPr>
              <a:xfrm>
                <a:off x="4210681" y="3924669"/>
                <a:ext cx="36549" cy="31366"/>
                <a:chOff x="4210681" y="3924669"/>
                <a:chExt cx="36549" cy="31366"/>
              </a:xfrm>
            </p:grpSpPr>
            <p:sp>
              <p:nvSpPr>
                <p:cNvPr id="8387" name="Google Shape;8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3"/>
              <p:cNvGrpSpPr/>
              <p:nvPr/>
            </p:nvGrpSpPr>
            <p:grpSpPr>
              <a:xfrm>
                <a:off x="3987771" y="3628874"/>
                <a:ext cx="31499" cy="26993"/>
                <a:chOff x="3987771" y="3628874"/>
                <a:chExt cx="31499" cy="26993"/>
              </a:xfrm>
            </p:grpSpPr>
            <p:sp>
              <p:nvSpPr>
                <p:cNvPr id="8390" name="Google Shape;8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3"/>
              <p:cNvGrpSpPr/>
              <p:nvPr/>
            </p:nvGrpSpPr>
            <p:grpSpPr>
              <a:xfrm>
                <a:off x="4087382" y="3775674"/>
                <a:ext cx="31405" cy="26898"/>
                <a:chOff x="4087382" y="3775674"/>
                <a:chExt cx="31405" cy="26898"/>
              </a:xfrm>
            </p:grpSpPr>
            <p:sp>
              <p:nvSpPr>
                <p:cNvPr id="8393" name="Google Shape;8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3"/>
              <p:cNvGrpSpPr/>
              <p:nvPr/>
            </p:nvGrpSpPr>
            <p:grpSpPr>
              <a:xfrm>
                <a:off x="4118873" y="3856637"/>
                <a:ext cx="31405" cy="26906"/>
                <a:chOff x="4118873" y="3856637"/>
                <a:chExt cx="31405" cy="26906"/>
              </a:xfrm>
            </p:grpSpPr>
            <p:sp>
              <p:nvSpPr>
                <p:cNvPr id="8396" name="Google Shape;8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53"/>
              <p:cNvGrpSpPr/>
              <p:nvPr/>
            </p:nvGrpSpPr>
            <p:grpSpPr>
              <a:xfrm>
                <a:off x="4168541" y="3639523"/>
                <a:ext cx="31499" cy="26906"/>
                <a:chOff x="4168541" y="3639523"/>
                <a:chExt cx="31499" cy="26906"/>
              </a:xfrm>
            </p:grpSpPr>
            <p:sp>
              <p:nvSpPr>
                <p:cNvPr id="8399" name="Google Shape;8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965789" y="3393545"/>
                <a:ext cx="31405" cy="26945"/>
                <a:chOff x="3965789" y="3393545"/>
                <a:chExt cx="31405" cy="26945"/>
              </a:xfrm>
            </p:grpSpPr>
            <p:sp>
              <p:nvSpPr>
                <p:cNvPr id="8402" name="Google Shape;8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53"/>
              <p:cNvGrpSpPr/>
              <p:nvPr/>
            </p:nvGrpSpPr>
            <p:grpSpPr>
              <a:xfrm>
                <a:off x="3925166" y="3491008"/>
                <a:ext cx="31405" cy="27001"/>
                <a:chOff x="3925166" y="3491008"/>
                <a:chExt cx="31405" cy="27001"/>
              </a:xfrm>
            </p:grpSpPr>
            <p:sp>
              <p:nvSpPr>
                <p:cNvPr id="8405" name="Google Shape;8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3"/>
              <p:cNvGrpSpPr/>
              <p:nvPr/>
            </p:nvGrpSpPr>
            <p:grpSpPr>
              <a:xfrm>
                <a:off x="3682845" y="3340976"/>
                <a:ext cx="31397" cy="26898"/>
                <a:chOff x="3682845" y="3340976"/>
                <a:chExt cx="31397" cy="26898"/>
              </a:xfrm>
            </p:grpSpPr>
            <p:sp>
              <p:nvSpPr>
                <p:cNvPr id="8408" name="Google Shape;8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53"/>
              <p:cNvGrpSpPr/>
              <p:nvPr/>
            </p:nvGrpSpPr>
            <p:grpSpPr>
              <a:xfrm>
                <a:off x="3795393" y="3353725"/>
                <a:ext cx="31499" cy="26993"/>
                <a:chOff x="3795393" y="3353725"/>
                <a:chExt cx="31499" cy="26993"/>
              </a:xfrm>
            </p:grpSpPr>
            <p:sp>
              <p:nvSpPr>
                <p:cNvPr id="8411" name="Google Shape;8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3"/>
              <p:cNvGrpSpPr/>
              <p:nvPr/>
            </p:nvGrpSpPr>
            <p:grpSpPr>
              <a:xfrm>
                <a:off x="4176909" y="4363221"/>
                <a:ext cx="38924" cy="33316"/>
                <a:chOff x="4176909" y="4363221"/>
                <a:chExt cx="38924" cy="33316"/>
              </a:xfrm>
            </p:grpSpPr>
            <p:sp>
              <p:nvSpPr>
                <p:cNvPr id="8414" name="Google Shape;8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53"/>
              <p:cNvGrpSpPr/>
              <p:nvPr/>
            </p:nvGrpSpPr>
            <p:grpSpPr>
              <a:xfrm>
                <a:off x="4226191" y="4007660"/>
                <a:ext cx="33560" cy="28770"/>
                <a:chOff x="4226191" y="4007660"/>
                <a:chExt cx="33560" cy="28770"/>
              </a:xfrm>
            </p:grpSpPr>
            <p:sp>
              <p:nvSpPr>
                <p:cNvPr id="8417" name="Google Shape;8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3597785" y="3377045"/>
                <a:ext cx="33591" cy="28699"/>
                <a:chOff x="3597785" y="3377045"/>
                <a:chExt cx="33591" cy="28699"/>
              </a:xfrm>
            </p:grpSpPr>
            <p:sp>
              <p:nvSpPr>
                <p:cNvPr id="8420" name="Google Shape;8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3"/>
              <p:cNvGrpSpPr/>
              <p:nvPr/>
            </p:nvGrpSpPr>
            <p:grpSpPr>
              <a:xfrm>
                <a:off x="3887870" y="3669796"/>
                <a:ext cx="33591" cy="28692"/>
                <a:chOff x="3887870" y="3669796"/>
                <a:chExt cx="33591" cy="28692"/>
              </a:xfrm>
            </p:grpSpPr>
            <p:sp>
              <p:nvSpPr>
                <p:cNvPr id="8423" name="Google Shape;8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3818320" y="3481625"/>
                <a:ext cx="33497" cy="28770"/>
                <a:chOff x="3818320" y="3481625"/>
                <a:chExt cx="33497" cy="28770"/>
              </a:xfrm>
            </p:grpSpPr>
            <p:sp>
              <p:nvSpPr>
                <p:cNvPr id="8426" name="Google Shape;8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3"/>
              <p:cNvGrpSpPr/>
              <p:nvPr/>
            </p:nvGrpSpPr>
            <p:grpSpPr>
              <a:xfrm>
                <a:off x="4278139" y="4120948"/>
                <a:ext cx="37492" cy="32129"/>
                <a:chOff x="4278139" y="4120948"/>
                <a:chExt cx="37492" cy="32129"/>
              </a:xfrm>
            </p:grpSpPr>
            <p:sp>
              <p:nvSpPr>
                <p:cNvPr id="8429" name="Google Shape;8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3"/>
              <p:cNvGrpSpPr/>
              <p:nvPr/>
            </p:nvGrpSpPr>
            <p:grpSpPr>
              <a:xfrm>
                <a:off x="4419898" y="3977388"/>
                <a:ext cx="33497" cy="28692"/>
                <a:chOff x="4419898" y="3977388"/>
                <a:chExt cx="33497" cy="28692"/>
              </a:xfrm>
            </p:grpSpPr>
            <p:sp>
              <p:nvSpPr>
                <p:cNvPr id="8432" name="Google Shape;8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3"/>
              <p:cNvGrpSpPr/>
              <p:nvPr/>
            </p:nvGrpSpPr>
            <p:grpSpPr>
              <a:xfrm>
                <a:off x="4158930" y="4034684"/>
                <a:ext cx="33497" cy="28762"/>
                <a:chOff x="4158930" y="4034684"/>
                <a:chExt cx="33497" cy="28762"/>
              </a:xfrm>
            </p:grpSpPr>
            <p:sp>
              <p:nvSpPr>
                <p:cNvPr id="8435" name="Google Shape;8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3"/>
              <p:cNvGrpSpPr/>
              <p:nvPr/>
            </p:nvGrpSpPr>
            <p:grpSpPr>
              <a:xfrm>
                <a:off x="4134949" y="3957049"/>
                <a:ext cx="33497" cy="28770"/>
                <a:chOff x="4134949" y="3957049"/>
                <a:chExt cx="33497" cy="28770"/>
              </a:xfrm>
            </p:grpSpPr>
            <p:sp>
              <p:nvSpPr>
                <p:cNvPr id="8438" name="Google Shape;8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3"/>
              <p:cNvGrpSpPr/>
              <p:nvPr/>
            </p:nvGrpSpPr>
            <p:grpSpPr>
              <a:xfrm>
                <a:off x="4193653" y="4184403"/>
                <a:ext cx="43580" cy="37264"/>
                <a:chOff x="4193653" y="4184403"/>
                <a:chExt cx="43580" cy="37264"/>
              </a:xfrm>
            </p:grpSpPr>
            <p:sp>
              <p:nvSpPr>
                <p:cNvPr id="8441" name="Google Shape;8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3"/>
              <p:cNvGrpSpPr/>
              <p:nvPr/>
            </p:nvGrpSpPr>
            <p:grpSpPr>
              <a:xfrm>
                <a:off x="4343600" y="3943844"/>
                <a:ext cx="43580" cy="37312"/>
                <a:chOff x="4343600" y="3943844"/>
                <a:chExt cx="43580" cy="37312"/>
              </a:xfrm>
            </p:grpSpPr>
            <p:sp>
              <p:nvSpPr>
                <p:cNvPr id="8444" name="Google Shape;8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3"/>
              <p:cNvGrpSpPr/>
              <p:nvPr/>
            </p:nvGrpSpPr>
            <p:grpSpPr>
              <a:xfrm>
                <a:off x="4172339" y="3381693"/>
                <a:ext cx="31499" cy="27001"/>
                <a:chOff x="4172339" y="3381693"/>
                <a:chExt cx="31499" cy="27001"/>
              </a:xfrm>
            </p:grpSpPr>
            <p:sp>
              <p:nvSpPr>
                <p:cNvPr id="8447" name="Google Shape;8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4"/>
          <p:cNvGrpSpPr/>
          <p:nvPr/>
        </p:nvGrpSpPr>
        <p:grpSpPr>
          <a:xfrm>
            <a:off x="2126623" y="3607908"/>
            <a:ext cx="1102891" cy="760337"/>
            <a:chOff x="4967783" y="2151471"/>
            <a:chExt cx="3920692" cy="2702940"/>
          </a:xfrm>
        </p:grpSpPr>
        <p:grpSp>
          <p:nvGrpSpPr>
            <p:cNvPr id="8454" name="Google Shape;8454;p54"/>
            <p:cNvGrpSpPr/>
            <p:nvPr/>
          </p:nvGrpSpPr>
          <p:grpSpPr>
            <a:xfrm>
              <a:off x="5045709" y="2252109"/>
              <a:ext cx="3761071" cy="2501708"/>
              <a:chOff x="2691784" y="1805334"/>
              <a:chExt cx="3761071" cy="2501708"/>
            </a:xfrm>
          </p:grpSpPr>
          <p:sp>
            <p:nvSpPr>
              <p:cNvPr id="8455" name="Google Shape;8455;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4"/>
            <p:cNvGrpSpPr/>
            <p:nvPr/>
          </p:nvGrpSpPr>
          <p:grpSpPr>
            <a:xfrm>
              <a:off x="4967783" y="2151471"/>
              <a:ext cx="3920692" cy="2702940"/>
              <a:chOff x="2613858" y="1704696"/>
              <a:chExt cx="3920692" cy="2702940"/>
            </a:xfrm>
          </p:grpSpPr>
          <p:sp>
            <p:nvSpPr>
              <p:cNvPr id="8463" name="Google Shape;8463;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54"/>
          <p:cNvGrpSpPr/>
          <p:nvPr/>
        </p:nvGrpSpPr>
        <p:grpSpPr>
          <a:xfrm>
            <a:off x="3530532" y="1496185"/>
            <a:ext cx="1561911" cy="708580"/>
            <a:chOff x="3530532" y="1496185"/>
            <a:chExt cx="1561911" cy="708580"/>
          </a:xfrm>
        </p:grpSpPr>
        <p:grpSp>
          <p:nvGrpSpPr>
            <p:cNvPr id="8469" name="Google Shape;8469;p54"/>
            <p:cNvGrpSpPr/>
            <p:nvPr/>
          </p:nvGrpSpPr>
          <p:grpSpPr>
            <a:xfrm>
              <a:off x="3720318" y="1857562"/>
              <a:ext cx="1372125" cy="54"/>
              <a:chOff x="3720318" y="1857562"/>
              <a:chExt cx="1372125" cy="54"/>
            </a:xfrm>
          </p:grpSpPr>
          <p:cxnSp>
            <p:nvCxnSpPr>
              <p:cNvPr id="8470" name="Google Shape;8470;p54"/>
              <p:cNvCxnSpPr>
                <a:endCxn id="84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2" name="Google Shape;8472;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3" name="Google Shape;8473;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4" name="Google Shape;8474;p54"/>
              <p:cNvCxnSpPr>
                <a:stCxn id="84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75" name="Google Shape;8475;p54"/>
            <p:cNvGrpSpPr/>
            <p:nvPr/>
          </p:nvGrpSpPr>
          <p:grpSpPr>
            <a:xfrm>
              <a:off x="3567462" y="1496185"/>
              <a:ext cx="286500" cy="272914"/>
              <a:chOff x="3567462" y="1496185"/>
              <a:chExt cx="286500" cy="272914"/>
            </a:xfrm>
          </p:grpSpPr>
          <p:cxnSp>
            <p:nvCxnSpPr>
              <p:cNvPr id="8476" name="Google Shape;8476;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4"/>
            <p:cNvGrpSpPr/>
            <p:nvPr/>
          </p:nvGrpSpPr>
          <p:grpSpPr>
            <a:xfrm>
              <a:off x="3929014" y="1960574"/>
              <a:ext cx="286500" cy="242342"/>
              <a:chOff x="3929014" y="1960574"/>
              <a:chExt cx="286500" cy="242342"/>
            </a:xfrm>
          </p:grpSpPr>
          <p:cxnSp>
            <p:nvCxnSpPr>
              <p:cNvPr id="8481" name="Google Shape;8481;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82" name="Google Shape;8482;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4"/>
            <p:cNvGrpSpPr/>
            <p:nvPr/>
          </p:nvGrpSpPr>
          <p:grpSpPr>
            <a:xfrm>
              <a:off x="4290828" y="1496185"/>
              <a:ext cx="286500" cy="272914"/>
              <a:chOff x="4290828" y="1496185"/>
              <a:chExt cx="286500" cy="272914"/>
            </a:xfrm>
          </p:grpSpPr>
          <p:cxnSp>
            <p:nvCxnSpPr>
              <p:cNvPr id="8484" name="Google Shape;8484;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85" name="Google Shape;8485;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54"/>
            <p:cNvGrpSpPr/>
            <p:nvPr/>
          </p:nvGrpSpPr>
          <p:grpSpPr>
            <a:xfrm>
              <a:off x="4657726" y="1959674"/>
              <a:ext cx="286500" cy="245092"/>
              <a:chOff x="4657726" y="1959674"/>
              <a:chExt cx="286500" cy="245092"/>
            </a:xfrm>
          </p:grpSpPr>
          <p:cxnSp>
            <p:nvCxnSpPr>
              <p:cNvPr id="8488" name="Google Shape;8488;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89" name="Google Shape;8489;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54"/>
          <p:cNvGrpSpPr/>
          <p:nvPr/>
        </p:nvGrpSpPr>
        <p:grpSpPr>
          <a:xfrm>
            <a:off x="3512551" y="2358282"/>
            <a:ext cx="1597032" cy="378649"/>
            <a:chOff x="3512551" y="2358282"/>
            <a:chExt cx="1597032" cy="378649"/>
          </a:xfrm>
        </p:grpSpPr>
        <p:grpSp>
          <p:nvGrpSpPr>
            <p:cNvPr id="8491" name="Google Shape;8491;p54"/>
            <p:cNvGrpSpPr/>
            <p:nvPr/>
          </p:nvGrpSpPr>
          <p:grpSpPr>
            <a:xfrm>
              <a:off x="3738198" y="2553002"/>
              <a:ext cx="1145834" cy="117"/>
              <a:chOff x="3738198" y="2553002"/>
              <a:chExt cx="1145834" cy="117"/>
            </a:xfrm>
          </p:grpSpPr>
          <p:cxnSp>
            <p:nvCxnSpPr>
              <p:cNvPr id="8492" name="Google Shape;8492;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4" name="Google Shape;8494;p54"/>
              <p:cNvCxnSpPr>
                <a:stCxn id="8495" idx="6"/>
                <a:endCxn id="84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97" name="Google Shape;8497;p54"/>
            <p:cNvGrpSpPr/>
            <p:nvPr/>
          </p:nvGrpSpPr>
          <p:grpSpPr>
            <a:xfrm>
              <a:off x="3969644" y="2440153"/>
              <a:ext cx="225900" cy="296779"/>
              <a:chOff x="3969644" y="2440153"/>
              <a:chExt cx="225900" cy="296779"/>
            </a:xfrm>
          </p:grpSpPr>
          <p:cxnSp>
            <p:nvCxnSpPr>
              <p:cNvPr id="8498" name="Google Shape;8498;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96" name="Google Shape;8496;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4"/>
            <p:cNvGrpSpPr/>
            <p:nvPr/>
          </p:nvGrpSpPr>
          <p:grpSpPr>
            <a:xfrm>
              <a:off x="4426818" y="2358282"/>
              <a:ext cx="225600" cy="307471"/>
              <a:chOff x="4426818" y="2358282"/>
              <a:chExt cx="225600" cy="307471"/>
            </a:xfrm>
          </p:grpSpPr>
          <p:cxnSp>
            <p:nvCxnSpPr>
              <p:cNvPr id="8501" name="Google Shape;8501;p54"/>
              <p:cNvCxnSpPr>
                <a:stCxn id="85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03" name="Google Shape;8503;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4"/>
            <p:cNvGrpSpPr/>
            <p:nvPr/>
          </p:nvGrpSpPr>
          <p:grpSpPr>
            <a:xfrm>
              <a:off x="4883984" y="2440153"/>
              <a:ext cx="225600" cy="296479"/>
              <a:chOff x="4883984" y="2440153"/>
              <a:chExt cx="225600" cy="296479"/>
            </a:xfrm>
          </p:grpSpPr>
          <p:cxnSp>
            <p:nvCxnSpPr>
              <p:cNvPr id="8505" name="Google Shape;8505;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4"/>
            <p:cNvGrpSpPr/>
            <p:nvPr/>
          </p:nvGrpSpPr>
          <p:grpSpPr>
            <a:xfrm>
              <a:off x="3512551" y="2358356"/>
              <a:ext cx="225647" cy="307629"/>
              <a:chOff x="2182679" y="2005014"/>
              <a:chExt cx="792300" cy="1080158"/>
            </a:xfrm>
          </p:grpSpPr>
          <p:cxnSp>
            <p:nvCxnSpPr>
              <p:cNvPr id="8509" name="Google Shape;8509;p54"/>
              <p:cNvCxnSpPr>
                <a:stCxn id="85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95" name="Google Shape;8495;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54"/>
          <p:cNvGrpSpPr/>
          <p:nvPr/>
        </p:nvGrpSpPr>
        <p:grpSpPr>
          <a:xfrm>
            <a:off x="6872633" y="1182079"/>
            <a:ext cx="1559809" cy="722610"/>
            <a:chOff x="634175" y="2986275"/>
            <a:chExt cx="3147949" cy="1458344"/>
          </a:xfrm>
        </p:grpSpPr>
        <p:cxnSp>
          <p:nvCxnSpPr>
            <p:cNvPr id="8512" name="Google Shape;8512;p54"/>
            <p:cNvCxnSpPr>
              <a:stCxn id="8513" idx="4"/>
              <a:endCxn id="85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15" name="Google Shape;8515;p54"/>
            <p:cNvCxnSpPr>
              <a:stCxn id="8514" idx="0"/>
              <a:endCxn id="85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7" name="Google Shape;8517;p54"/>
            <p:cNvCxnSpPr>
              <a:stCxn id="8516" idx="4"/>
              <a:endCxn id="85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9" name="Google Shape;8519;p54"/>
            <p:cNvCxnSpPr>
              <a:stCxn id="8518" idx="0"/>
              <a:endCxn id="85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20" name="Google Shape;8520;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6" name="Google Shape;8516;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3" name="Google Shape;8513;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8" name="Google Shape;8518;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4" name="Google Shape;8514;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21" name="Google Shape;8521;p54"/>
          <p:cNvGrpSpPr/>
          <p:nvPr/>
        </p:nvGrpSpPr>
        <p:grpSpPr>
          <a:xfrm>
            <a:off x="3526424" y="2891987"/>
            <a:ext cx="1570719" cy="294123"/>
            <a:chOff x="998425" y="1182125"/>
            <a:chExt cx="1065400" cy="199500"/>
          </a:xfrm>
        </p:grpSpPr>
        <p:sp>
          <p:nvSpPr>
            <p:cNvPr id="8522" name="Google Shape;8522;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4"/>
          <p:cNvGrpSpPr/>
          <p:nvPr/>
        </p:nvGrpSpPr>
        <p:grpSpPr>
          <a:xfrm>
            <a:off x="6869680" y="2009474"/>
            <a:ext cx="1565716" cy="366729"/>
            <a:chOff x="1247650" y="2075423"/>
            <a:chExt cx="6648477" cy="1557238"/>
          </a:xfrm>
        </p:grpSpPr>
        <p:sp>
          <p:nvSpPr>
            <p:cNvPr id="8528" name="Google Shape;852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4"/>
          <p:cNvGrpSpPr/>
          <p:nvPr/>
        </p:nvGrpSpPr>
        <p:grpSpPr>
          <a:xfrm>
            <a:off x="6853992" y="3158289"/>
            <a:ext cx="1597061" cy="663440"/>
            <a:chOff x="6796238" y="3158297"/>
            <a:chExt cx="1630319" cy="677257"/>
          </a:xfrm>
        </p:grpSpPr>
        <p:cxnSp>
          <p:nvCxnSpPr>
            <p:cNvPr id="8535" name="Google Shape;8535;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6" name="Google Shape;8536;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7" name="Google Shape;8537;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38" name="Google Shape;8538;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39" name="Google Shape;8539;p54"/>
            <p:cNvGrpSpPr/>
            <p:nvPr/>
          </p:nvGrpSpPr>
          <p:grpSpPr>
            <a:xfrm>
              <a:off x="6796238" y="3311904"/>
              <a:ext cx="1630319" cy="377697"/>
              <a:chOff x="6796238" y="3311904"/>
              <a:chExt cx="1630319" cy="377697"/>
            </a:xfrm>
          </p:grpSpPr>
          <p:sp>
            <p:nvSpPr>
              <p:cNvPr id="8540" name="Google Shape;8540;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3" name="Google Shape;8543;p54"/>
          <p:cNvGrpSpPr/>
          <p:nvPr/>
        </p:nvGrpSpPr>
        <p:grpSpPr>
          <a:xfrm>
            <a:off x="5375130" y="1179681"/>
            <a:ext cx="1368606" cy="1593805"/>
            <a:chOff x="1839112" y="2209163"/>
            <a:chExt cx="1918159" cy="2233784"/>
          </a:xfrm>
        </p:grpSpPr>
        <p:sp>
          <p:nvSpPr>
            <p:cNvPr id="8544" name="Google Shape;8544;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54"/>
            <p:cNvCxnSpPr>
              <a:stCxn id="8544" idx="6"/>
              <a:endCxn id="85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48" name="Google Shape;8548;p54"/>
            <p:cNvCxnSpPr>
              <a:stCxn id="8545" idx="4"/>
              <a:endCxn id="85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50" name="Google Shape;8550;p54"/>
            <p:cNvCxnSpPr>
              <a:stCxn id="8549" idx="6"/>
              <a:endCxn id="85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51" name="Google Shape;8551;p54"/>
            <p:cNvCxnSpPr>
              <a:stCxn id="8546" idx="4"/>
              <a:endCxn id="85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49" name="Google Shape;8549;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54"/>
            <p:cNvCxnSpPr>
              <a:endCxn id="85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55" name="Google Shape;8555;p54"/>
          <p:cNvGrpSpPr/>
          <p:nvPr/>
        </p:nvGrpSpPr>
        <p:grpSpPr>
          <a:xfrm>
            <a:off x="3507503" y="1185917"/>
            <a:ext cx="1637968" cy="154942"/>
            <a:chOff x="238125" y="2506075"/>
            <a:chExt cx="7115411" cy="673075"/>
          </a:xfrm>
        </p:grpSpPr>
        <p:sp>
          <p:nvSpPr>
            <p:cNvPr id="8556" name="Google Shape;8556;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4"/>
          <p:cNvGrpSpPr/>
          <p:nvPr/>
        </p:nvGrpSpPr>
        <p:grpSpPr>
          <a:xfrm>
            <a:off x="746187" y="1507514"/>
            <a:ext cx="2476762" cy="91743"/>
            <a:chOff x="1464850" y="436376"/>
            <a:chExt cx="6001362" cy="222300"/>
          </a:xfrm>
        </p:grpSpPr>
        <p:sp>
          <p:nvSpPr>
            <p:cNvPr id="8562" name="Google Shape;8562;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7" name="Google Shape;8567;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8" name="Google Shape;8568;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9" name="Google Shape;8569;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70" name="Google Shape;8570;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71" name="Google Shape;8571;p54"/>
          <p:cNvGrpSpPr/>
          <p:nvPr/>
        </p:nvGrpSpPr>
        <p:grpSpPr>
          <a:xfrm>
            <a:off x="732455" y="2742980"/>
            <a:ext cx="1452710" cy="651923"/>
            <a:chOff x="803162" y="2667727"/>
            <a:chExt cx="1411906" cy="633611"/>
          </a:xfrm>
        </p:grpSpPr>
        <p:cxnSp>
          <p:nvCxnSpPr>
            <p:cNvPr id="8572" name="Google Shape;8572;p54"/>
            <p:cNvCxnSpPr>
              <a:stCxn id="8573" idx="2"/>
              <a:endCxn id="85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5" name="Google Shape;8575;p54"/>
            <p:cNvCxnSpPr>
              <a:stCxn id="8576" idx="0"/>
              <a:endCxn id="85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7" name="Google Shape;8577;p54"/>
            <p:cNvCxnSpPr>
              <a:stCxn id="8576" idx="2"/>
              <a:endCxn id="85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9" name="Google Shape;8579;p54"/>
            <p:cNvCxnSpPr>
              <a:stCxn id="8580" idx="0"/>
              <a:endCxn id="85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1" name="Google Shape;8581;p54"/>
            <p:cNvCxnSpPr>
              <a:stCxn id="8574" idx="2"/>
              <a:endCxn id="85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3" name="Google Shape;8583;p54"/>
            <p:cNvCxnSpPr>
              <a:stCxn id="8584" idx="0"/>
              <a:endCxn id="85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80" name="Google Shape;8580;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8" name="Google Shape;8578;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4" name="Google Shape;8584;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2" name="Google Shape;8582;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4" name="Google Shape;8574;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6" name="Google Shape;8576;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3" name="Google Shape;8573;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5" name="Google Shape;8585;p54"/>
          <p:cNvGrpSpPr/>
          <p:nvPr/>
        </p:nvGrpSpPr>
        <p:grpSpPr>
          <a:xfrm>
            <a:off x="732456" y="1178518"/>
            <a:ext cx="2518541" cy="209309"/>
            <a:chOff x="803163" y="1111966"/>
            <a:chExt cx="2447800" cy="203430"/>
          </a:xfrm>
        </p:grpSpPr>
        <p:grpSp>
          <p:nvGrpSpPr>
            <p:cNvPr id="8586" name="Google Shape;8586;p54"/>
            <p:cNvGrpSpPr/>
            <p:nvPr/>
          </p:nvGrpSpPr>
          <p:grpSpPr>
            <a:xfrm>
              <a:off x="1958180" y="1111966"/>
              <a:ext cx="588019" cy="121396"/>
              <a:chOff x="4808316" y="2800065"/>
              <a:chExt cx="1999386" cy="412910"/>
            </a:xfrm>
          </p:grpSpPr>
          <p:sp>
            <p:nvSpPr>
              <p:cNvPr id="8587" name="Google Shape;8587;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54"/>
              <p:cNvGrpSpPr/>
              <p:nvPr/>
            </p:nvGrpSpPr>
            <p:grpSpPr>
              <a:xfrm>
                <a:off x="4808316" y="2800065"/>
                <a:ext cx="92400" cy="411825"/>
                <a:chOff x="845575" y="2563700"/>
                <a:chExt cx="92400" cy="411825"/>
              </a:xfrm>
            </p:grpSpPr>
            <p:cxnSp>
              <p:nvCxnSpPr>
                <p:cNvPr id="8589" name="Google Shape;858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0" name="Google Shape;859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91" name="Google Shape;8591;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54"/>
            <p:cNvGrpSpPr/>
            <p:nvPr/>
          </p:nvGrpSpPr>
          <p:grpSpPr>
            <a:xfrm>
              <a:off x="803163" y="1111974"/>
              <a:ext cx="591158" cy="121545"/>
              <a:chOff x="803163" y="1111974"/>
              <a:chExt cx="591158" cy="121545"/>
            </a:xfrm>
          </p:grpSpPr>
          <p:grpSp>
            <p:nvGrpSpPr>
              <p:cNvPr id="8594" name="Google Shape;8594;p54"/>
              <p:cNvGrpSpPr/>
              <p:nvPr/>
            </p:nvGrpSpPr>
            <p:grpSpPr>
              <a:xfrm>
                <a:off x="803163" y="1111974"/>
                <a:ext cx="27175" cy="121077"/>
                <a:chOff x="845575" y="2563700"/>
                <a:chExt cx="92400" cy="411825"/>
              </a:xfrm>
            </p:grpSpPr>
            <p:cxnSp>
              <p:nvCxnSpPr>
                <p:cNvPr id="8595" name="Google Shape;859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6" name="Google Shape;859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4"/>
            <p:cNvGrpSpPr/>
            <p:nvPr/>
          </p:nvGrpSpPr>
          <p:grpSpPr>
            <a:xfrm>
              <a:off x="1381910" y="1194219"/>
              <a:ext cx="588341" cy="121177"/>
              <a:chOff x="1381910" y="1194219"/>
              <a:chExt cx="588341" cy="121177"/>
            </a:xfrm>
          </p:grpSpPr>
          <p:grpSp>
            <p:nvGrpSpPr>
              <p:cNvPr id="8599" name="Google Shape;8599;p54"/>
              <p:cNvGrpSpPr/>
              <p:nvPr/>
            </p:nvGrpSpPr>
            <p:grpSpPr>
              <a:xfrm rot="10800000">
                <a:off x="1381910" y="1194319"/>
                <a:ext cx="27175" cy="121077"/>
                <a:chOff x="2070100" y="2563700"/>
                <a:chExt cx="92400" cy="411825"/>
              </a:xfrm>
            </p:grpSpPr>
            <p:cxnSp>
              <p:nvCxnSpPr>
                <p:cNvPr id="8600" name="Google Shape;860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1" name="Google Shape;860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2" name="Google Shape;8602;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4"/>
            <p:cNvGrpSpPr/>
            <p:nvPr/>
          </p:nvGrpSpPr>
          <p:grpSpPr>
            <a:xfrm>
              <a:off x="2532079" y="1194219"/>
              <a:ext cx="704927" cy="121177"/>
              <a:chOff x="2532079" y="1194219"/>
              <a:chExt cx="704927" cy="121177"/>
            </a:xfrm>
          </p:grpSpPr>
          <p:grpSp>
            <p:nvGrpSpPr>
              <p:cNvPr id="8604" name="Google Shape;8604;p54"/>
              <p:cNvGrpSpPr/>
              <p:nvPr/>
            </p:nvGrpSpPr>
            <p:grpSpPr>
              <a:xfrm rot="10800000">
                <a:off x="2532079" y="1194319"/>
                <a:ext cx="27175" cy="121077"/>
                <a:chOff x="2070100" y="2563700"/>
                <a:chExt cx="92400" cy="411825"/>
              </a:xfrm>
            </p:grpSpPr>
            <p:cxnSp>
              <p:nvCxnSpPr>
                <p:cNvPr id="8605" name="Google Shape;860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6" name="Google Shape;860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8" name="Google Shape;8608;p54"/>
          <p:cNvGrpSpPr/>
          <p:nvPr/>
        </p:nvGrpSpPr>
        <p:grpSpPr>
          <a:xfrm>
            <a:off x="3525467" y="3875150"/>
            <a:ext cx="1567778" cy="491677"/>
            <a:chOff x="5194708" y="3484366"/>
            <a:chExt cx="3148148" cy="987304"/>
          </a:xfrm>
        </p:grpSpPr>
        <p:grpSp>
          <p:nvGrpSpPr>
            <p:cNvPr id="8609" name="Google Shape;8609;p54"/>
            <p:cNvGrpSpPr/>
            <p:nvPr/>
          </p:nvGrpSpPr>
          <p:grpSpPr>
            <a:xfrm>
              <a:off x="7531521" y="3484366"/>
              <a:ext cx="811335" cy="987304"/>
              <a:chOff x="3379425" y="1617275"/>
              <a:chExt cx="1090650" cy="1327200"/>
            </a:xfrm>
          </p:grpSpPr>
          <p:sp>
            <p:nvSpPr>
              <p:cNvPr id="8610" name="Google Shape;8610;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4"/>
            <p:cNvGrpSpPr/>
            <p:nvPr/>
          </p:nvGrpSpPr>
          <p:grpSpPr>
            <a:xfrm>
              <a:off x="6752546" y="3484366"/>
              <a:ext cx="811428" cy="987304"/>
              <a:chOff x="2332275" y="1617275"/>
              <a:chExt cx="1090775" cy="1327200"/>
            </a:xfrm>
          </p:grpSpPr>
          <p:sp>
            <p:nvSpPr>
              <p:cNvPr id="8614" name="Google Shape;8614;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4"/>
            <p:cNvGrpSpPr/>
            <p:nvPr/>
          </p:nvGrpSpPr>
          <p:grpSpPr>
            <a:xfrm>
              <a:off x="5973664" y="3484366"/>
              <a:ext cx="811335" cy="987304"/>
              <a:chOff x="1285250" y="1617275"/>
              <a:chExt cx="1090650" cy="1327200"/>
            </a:xfrm>
          </p:grpSpPr>
          <p:sp>
            <p:nvSpPr>
              <p:cNvPr id="8618" name="Google Shape;8618;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4"/>
            <p:cNvGrpSpPr/>
            <p:nvPr/>
          </p:nvGrpSpPr>
          <p:grpSpPr>
            <a:xfrm>
              <a:off x="5194708" y="3484366"/>
              <a:ext cx="811409" cy="987304"/>
              <a:chOff x="238125" y="1617275"/>
              <a:chExt cx="1090750" cy="1327200"/>
            </a:xfrm>
          </p:grpSpPr>
          <p:sp>
            <p:nvSpPr>
              <p:cNvPr id="8622" name="Google Shape;8622;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5" name="Google Shape;8625;p54"/>
          <p:cNvGrpSpPr/>
          <p:nvPr/>
        </p:nvGrpSpPr>
        <p:grpSpPr>
          <a:xfrm>
            <a:off x="3486076" y="3355561"/>
            <a:ext cx="1616964" cy="346256"/>
            <a:chOff x="1808063" y="4294338"/>
            <a:chExt cx="3370782" cy="721817"/>
          </a:xfrm>
        </p:grpSpPr>
        <p:sp>
          <p:nvSpPr>
            <p:cNvPr id="8626" name="Google Shape;8626;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4"/>
          <p:cNvGrpSpPr/>
          <p:nvPr/>
        </p:nvGrpSpPr>
        <p:grpSpPr>
          <a:xfrm>
            <a:off x="764288" y="3641590"/>
            <a:ext cx="1295882" cy="646587"/>
            <a:chOff x="834100" y="3642869"/>
            <a:chExt cx="1259483" cy="628426"/>
          </a:xfrm>
        </p:grpSpPr>
        <p:sp>
          <p:nvSpPr>
            <p:cNvPr id="8637" name="Google Shape;8637;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4"/>
            <p:cNvGrpSpPr/>
            <p:nvPr/>
          </p:nvGrpSpPr>
          <p:grpSpPr>
            <a:xfrm>
              <a:off x="1360364" y="3847835"/>
              <a:ext cx="208119" cy="224359"/>
              <a:chOff x="1360769" y="3847100"/>
              <a:chExt cx="208119" cy="224359"/>
            </a:xfrm>
          </p:grpSpPr>
          <p:sp>
            <p:nvSpPr>
              <p:cNvPr id="8663" name="Google Shape;8663;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4"/>
          <p:cNvGrpSpPr/>
          <p:nvPr/>
        </p:nvGrpSpPr>
        <p:grpSpPr>
          <a:xfrm rot="5400000">
            <a:off x="5977401" y="3438087"/>
            <a:ext cx="164064" cy="1414916"/>
            <a:chOff x="4428249" y="1369375"/>
            <a:chExt cx="36905" cy="429569"/>
          </a:xfrm>
        </p:grpSpPr>
        <p:sp>
          <p:nvSpPr>
            <p:cNvPr id="8698" name="Google Shape;8698;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4"/>
          <p:cNvGrpSpPr/>
          <p:nvPr/>
        </p:nvGrpSpPr>
        <p:grpSpPr>
          <a:xfrm rot="10800000" flipH="1">
            <a:off x="5349830" y="3026630"/>
            <a:ext cx="1419207" cy="24808"/>
            <a:chOff x="219558" y="4738465"/>
            <a:chExt cx="5852400" cy="102300"/>
          </a:xfrm>
        </p:grpSpPr>
        <p:cxnSp>
          <p:nvCxnSpPr>
            <p:cNvPr id="8731" name="Google Shape;8731;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32" name="Google Shape;8732;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4"/>
          <p:cNvGrpSpPr/>
          <p:nvPr/>
        </p:nvGrpSpPr>
        <p:grpSpPr>
          <a:xfrm>
            <a:off x="5361148" y="3399694"/>
            <a:ext cx="1396570" cy="385016"/>
            <a:chOff x="5286284" y="2966544"/>
            <a:chExt cx="1396570" cy="385016"/>
          </a:xfrm>
        </p:grpSpPr>
        <p:cxnSp>
          <p:nvCxnSpPr>
            <p:cNvPr id="8738" name="Google Shape;8738;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39" name="Google Shape;8739;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40" name="Google Shape;8740;p54"/>
            <p:cNvGrpSpPr/>
            <p:nvPr/>
          </p:nvGrpSpPr>
          <p:grpSpPr>
            <a:xfrm>
              <a:off x="5287688" y="3173364"/>
              <a:ext cx="1395166" cy="74100"/>
              <a:chOff x="5287688" y="3173364"/>
              <a:chExt cx="1395166" cy="74100"/>
            </a:xfrm>
          </p:grpSpPr>
          <p:cxnSp>
            <p:nvCxnSpPr>
              <p:cNvPr id="8741" name="Google Shape;8741;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42" name="Google Shape;8742;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43" name="Google Shape;8743;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4" name="Google Shape;8744;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5" name="Google Shape;8745;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6" name="Google Shape;8746;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7" name="Google Shape;8747;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8" name="Google Shape;8748;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49" name="Google Shape;8749;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50" name="Google Shape;8750;p54"/>
          <p:cNvGrpSpPr/>
          <p:nvPr/>
        </p:nvGrpSpPr>
        <p:grpSpPr>
          <a:xfrm>
            <a:off x="2047214" y="1818470"/>
            <a:ext cx="1182276" cy="662027"/>
            <a:chOff x="2029517" y="1732295"/>
            <a:chExt cx="1149068" cy="643432"/>
          </a:xfrm>
        </p:grpSpPr>
        <p:grpSp>
          <p:nvGrpSpPr>
            <p:cNvPr id="8751" name="Google Shape;8751;p54"/>
            <p:cNvGrpSpPr/>
            <p:nvPr/>
          </p:nvGrpSpPr>
          <p:grpSpPr>
            <a:xfrm>
              <a:off x="2708660" y="1746937"/>
              <a:ext cx="455427" cy="244429"/>
              <a:chOff x="2700693" y="1746937"/>
              <a:chExt cx="455427" cy="244429"/>
            </a:xfrm>
          </p:grpSpPr>
          <p:grpSp>
            <p:nvGrpSpPr>
              <p:cNvPr id="8752" name="Google Shape;8752;p54"/>
              <p:cNvGrpSpPr/>
              <p:nvPr/>
            </p:nvGrpSpPr>
            <p:grpSpPr>
              <a:xfrm>
                <a:off x="2905682" y="1782817"/>
                <a:ext cx="250438" cy="208549"/>
                <a:chOff x="2905682" y="1782817"/>
                <a:chExt cx="250438" cy="208549"/>
              </a:xfrm>
            </p:grpSpPr>
            <p:cxnSp>
              <p:nvCxnSpPr>
                <p:cNvPr id="8753" name="Google Shape;8753;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4" name="Google Shape;8754;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54"/>
              <p:cNvGrpSpPr/>
              <p:nvPr/>
            </p:nvGrpSpPr>
            <p:grpSpPr>
              <a:xfrm>
                <a:off x="2700693" y="1746937"/>
                <a:ext cx="449967" cy="72374"/>
                <a:chOff x="2700693" y="1746937"/>
                <a:chExt cx="449967" cy="72374"/>
              </a:xfrm>
            </p:grpSpPr>
            <p:cxnSp>
              <p:nvCxnSpPr>
                <p:cNvPr id="8756" name="Google Shape;8756;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7" name="Google Shape;8757;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8" name="Google Shape;8758;p54"/>
            <p:cNvGrpSpPr/>
            <p:nvPr/>
          </p:nvGrpSpPr>
          <p:grpSpPr>
            <a:xfrm>
              <a:off x="2029517" y="1732295"/>
              <a:ext cx="1149068" cy="643432"/>
              <a:chOff x="2029517" y="1732295"/>
              <a:chExt cx="1149068" cy="643432"/>
            </a:xfrm>
          </p:grpSpPr>
          <p:grpSp>
            <p:nvGrpSpPr>
              <p:cNvPr id="8759" name="Google Shape;8759;p54"/>
              <p:cNvGrpSpPr/>
              <p:nvPr/>
            </p:nvGrpSpPr>
            <p:grpSpPr>
              <a:xfrm>
                <a:off x="2703618" y="2103152"/>
                <a:ext cx="474966" cy="260017"/>
                <a:chOff x="2703618" y="2103152"/>
                <a:chExt cx="474966" cy="260017"/>
              </a:xfrm>
            </p:grpSpPr>
            <p:grpSp>
              <p:nvGrpSpPr>
                <p:cNvPr id="8760" name="Google Shape;8760;p54"/>
                <p:cNvGrpSpPr/>
                <p:nvPr/>
              </p:nvGrpSpPr>
              <p:grpSpPr>
                <a:xfrm>
                  <a:off x="2703618" y="2290640"/>
                  <a:ext cx="450291" cy="72529"/>
                  <a:chOff x="2703618" y="2290640"/>
                  <a:chExt cx="450291" cy="72529"/>
                </a:xfrm>
              </p:grpSpPr>
              <p:cxnSp>
                <p:nvCxnSpPr>
                  <p:cNvPr id="8761" name="Google Shape;8761;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2" name="Google Shape;8762;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4"/>
                <p:cNvGrpSpPr/>
                <p:nvPr/>
              </p:nvGrpSpPr>
              <p:grpSpPr>
                <a:xfrm>
                  <a:off x="2908607" y="2103152"/>
                  <a:ext cx="269977" cy="223538"/>
                  <a:chOff x="2908607" y="2103152"/>
                  <a:chExt cx="269977" cy="223538"/>
                </a:xfrm>
              </p:grpSpPr>
              <p:cxnSp>
                <p:nvCxnSpPr>
                  <p:cNvPr id="8764" name="Google Shape;8764;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5" name="Google Shape;8765;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6" name="Google Shape;8766;p54"/>
              <p:cNvGrpSpPr/>
              <p:nvPr/>
            </p:nvGrpSpPr>
            <p:grpSpPr>
              <a:xfrm>
                <a:off x="2029517" y="1732295"/>
                <a:ext cx="685827" cy="643432"/>
                <a:chOff x="2029517" y="1732295"/>
                <a:chExt cx="685827" cy="643432"/>
              </a:xfrm>
            </p:grpSpPr>
            <p:sp>
              <p:nvSpPr>
                <p:cNvPr id="8767" name="Google Shape;8767;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54"/>
                <p:cNvGrpSpPr/>
                <p:nvPr/>
              </p:nvGrpSpPr>
              <p:grpSpPr>
                <a:xfrm>
                  <a:off x="2158948" y="1732295"/>
                  <a:ext cx="556396" cy="333108"/>
                  <a:chOff x="2158948" y="1732295"/>
                  <a:chExt cx="556396" cy="333108"/>
                </a:xfrm>
              </p:grpSpPr>
              <p:cxnSp>
                <p:nvCxnSpPr>
                  <p:cNvPr id="8769" name="Google Shape;8769;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0" name="Google Shape;8770;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2159908" y="2065057"/>
                  <a:ext cx="550884" cy="310670"/>
                  <a:chOff x="2159908" y="2065057"/>
                  <a:chExt cx="550884" cy="310670"/>
                </a:xfrm>
              </p:grpSpPr>
              <p:cxnSp>
                <p:nvCxnSpPr>
                  <p:cNvPr id="8772" name="Google Shape;8772;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3" name="Google Shape;8773;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74" name="Google Shape;8774;p54"/>
          <p:cNvGrpSpPr/>
          <p:nvPr/>
        </p:nvGrpSpPr>
        <p:grpSpPr>
          <a:xfrm>
            <a:off x="732462" y="1766083"/>
            <a:ext cx="962651" cy="810058"/>
            <a:chOff x="844912" y="1681380"/>
            <a:chExt cx="935611" cy="787305"/>
          </a:xfrm>
        </p:grpSpPr>
        <p:grpSp>
          <p:nvGrpSpPr>
            <p:cNvPr id="8775" name="Google Shape;8775;p54"/>
            <p:cNvGrpSpPr/>
            <p:nvPr/>
          </p:nvGrpSpPr>
          <p:grpSpPr>
            <a:xfrm>
              <a:off x="844912" y="1819635"/>
              <a:ext cx="329836" cy="510016"/>
              <a:chOff x="844912" y="1819635"/>
              <a:chExt cx="329836" cy="510016"/>
            </a:xfrm>
          </p:grpSpPr>
          <p:sp>
            <p:nvSpPr>
              <p:cNvPr id="8776" name="Google Shape;8776;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1284601" y="2158168"/>
              <a:ext cx="495923" cy="310517"/>
              <a:chOff x="1284601" y="2158168"/>
              <a:chExt cx="495923" cy="310517"/>
            </a:xfrm>
          </p:grpSpPr>
          <p:sp>
            <p:nvSpPr>
              <p:cNvPr id="8783" name="Google Shape;8783;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54"/>
              <p:cNvGrpSpPr/>
              <p:nvPr/>
            </p:nvGrpSpPr>
            <p:grpSpPr>
              <a:xfrm>
                <a:off x="1507666" y="2158168"/>
                <a:ext cx="272858" cy="310517"/>
                <a:chOff x="1507666" y="2158168"/>
                <a:chExt cx="272858" cy="310517"/>
              </a:xfrm>
            </p:grpSpPr>
            <p:grpSp>
              <p:nvGrpSpPr>
                <p:cNvPr id="8785" name="Google Shape;8785;p54"/>
                <p:cNvGrpSpPr/>
                <p:nvPr/>
              </p:nvGrpSpPr>
              <p:grpSpPr>
                <a:xfrm>
                  <a:off x="1507666" y="2176104"/>
                  <a:ext cx="166395" cy="273149"/>
                  <a:chOff x="1507666" y="2176104"/>
                  <a:chExt cx="166395" cy="273149"/>
                </a:xfrm>
              </p:grpSpPr>
              <p:sp>
                <p:nvSpPr>
                  <p:cNvPr id="8786" name="Google Shape;8786;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54"/>
            <p:cNvGrpSpPr/>
            <p:nvPr/>
          </p:nvGrpSpPr>
          <p:grpSpPr>
            <a:xfrm>
              <a:off x="1284601" y="1681380"/>
              <a:ext cx="495923" cy="310517"/>
              <a:chOff x="1284601" y="1681380"/>
              <a:chExt cx="495923" cy="310517"/>
            </a:xfrm>
          </p:grpSpPr>
          <p:sp>
            <p:nvSpPr>
              <p:cNvPr id="8796" name="Google Shape;8796;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54"/>
              <p:cNvGrpSpPr/>
              <p:nvPr/>
            </p:nvGrpSpPr>
            <p:grpSpPr>
              <a:xfrm>
                <a:off x="1507666" y="1681380"/>
                <a:ext cx="272858" cy="310517"/>
                <a:chOff x="1507666" y="1681380"/>
                <a:chExt cx="272858" cy="310517"/>
              </a:xfrm>
            </p:grpSpPr>
            <p:grpSp>
              <p:nvGrpSpPr>
                <p:cNvPr id="8798" name="Google Shape;8798;p54"/>
                <p:cNvGrpSpPr/>
                <p:nvPr/>
              </p:nvGrpSpPr>
              <p:grpSpPr>
                <a:xfrm>
                  <a:off x="1507666" y="1700120"/>
                  <a:ext cx="166395" cy="272984"/>
                  <a:chOff x="1507666" y="1700120"/>
                  <a:chExt cx="166395" cy="272984"/>
                </a:xfrm>
              </p:grpSpPr>
              <p:sp>
                <p:nvSpPr>
                  <p:cNvPr id="8799" name="Google Shape;8799;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08" name="Google Shape;8808;p54"/>
          <p:cNvGrpSpPr/>
          <p:nvPr/>
        </p:nvGrpSpPr>
        <p:grpSpPr>
          <a:xfrm>
            <a:off x="6841403" y="2533512"/>
            <a:ext cx="1622269" cy="552443"/>
            <a:chOff x="6894650" y="2574740"/>
            <a:chExt cx="1445100" cy="492111"/>
          </a:xfrm>
        </p:grpSpPr>
        <p:sp>
          <p:nvSpPr>
            <p:cNvPr id="8809" name="Google Shape;8809;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4" name="Google Shape;8814;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15" name="Google Shape;8815;p54"/>
          <p:cNvGrpSpPr/>
          <p:nvPr/>
        </p:nvGrpSpPr>
        <p:grpSpPr>
          <a:xfrm>
            <a:off x="6860946" y="3907768"/>
            <a:ext cx="1583206" cy="475705"/>
            <a:chOff x="6953919" y="3907920"/>
            <a:chExt cx="1377300" cy="475705"/>
          </a:xfrm>
        </p:grpSpPr>
        <p:cxnSp>
          <p:nvCxnSpPr>
            <p:cNvPr id="8816" name="Google Shape;8816;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7" name="Google Shape;8817;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18" name="Google Shape;8818;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9" name="Google Shape;8819;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20" name="Google Shape;8820;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21" name="Google Shape;8821;p54"/>
          <p:cNvGrpSpPr/>
          <p:nvPr/>
        </p:nvGrpSpPr>
        <p:grpSpPr>
          <a:xfrm>
            <a:off x="2364534" y="2668913"/>
            <a:ext cx="836286" cy="824529"/>
            <a:chOff x="2389399" y="2595741"/>
            <a:chExt cx="812796" cy="801369"/>
          </a:xfrm>
        </p:grpSpPr>
        <p:grpSp>
          <p:nvGrpSpPr>
            <p:cNvPr id="8822" name="Google Shape;8822;p54"/>
            <p:cNvGrpSpPr/>
            <p:nvPr/>
          </p:nvGrpSpPr>
          <p:grpSpPr>
            <a:xfrm>
              <a:off x="2492145" y="2881565"/>
              <a:ext cx="607300" cy="229751"/>
              <a:chOff x="2492145" y="2881565"/>
              <a:chExt cx="607300" cy="229751"/>
            </a:xfrm>
          </p:grpSpPr>
          <p:sp>
            <p:nvSpPr>
              <p:cNvPr id="8823" name="Google Shape;8823;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4"/>
            <p:cNvGrpSpPr/>
            <p:nvPr/>
          </p:nvGrpSpPr>
          <p:grpSpPr>
            <a:xfrm>
              <a:off x="2389399" y="2595741"/>
              <a:ext cx="812796" cy="296825"/>
              <a:chOff x="2389399" y="2595741"/>
              <a:chExt cx="812796" cy="296825"/>
            </a:xfrm>
          </p:grpSpPr>
          <p:grpSp>
            <p:nvGrpSpPr>
              <p:cNvPr id="8827" name="Google Shape;8827;p54"/>
              <p:cNvGrpSpPr/>
              <p:nvPr/>
            </p:nvGrpSpPr>
            <p:grpSpPr>
              <a:xfrm>
                <a:off x="2389399" y="2595741"/>
                <a:ext cx="363638" cy="296825"/>
                <a:chOff x="2389399" y="2595741"/>
                <a:chExt cx="363638" cy="296825"/>
              </a:xfrm>
            </p:grpSpPr>
            <p:grpSp>
              <p:nvGrpSpPr>
                <p:cNvPr id="8828" name="Google Shape;8828;p54"/>
                <p:cNvGrpSpPr/>
                <p:nvPr/>
              </p:nvGrpSpPr>
              <p:grpSpPr>
                <a:xfrm>
                  <a:off x="2493852" y="2794333"/>
                  <a:ext cx="259185" cy="98232"/>
                  <a:chOff x="2493852" y="2794333"/>
                  <a:chExt cx="259185" cy="98232"/>
                </a:xfrm>
              </p:grpSpPr>
              <p:sp>
                <p:nvSpPr>
                  <p:cNvPr id="8829" name="Google Shape;8829;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4"/>
                <p:cNvGrpSpPr/>
                <p:nvPr/>
              </p:nvGrpSpPr>
              <p:grpSpPr>
                <a:xfrm>
                  <a:off x="2389399" y="2595741"/>
                  <a:ext cx="224343" cy="182054"/>
                  <a:chOff x="2389399" y="2595741"/>
                  <a:chExt cx="224343" cy="182054"/>
                </a:xfrm>
              </p:grpSpPr>
              <p:sp>
                <p:nvSpPr>
                  <p:cNvPr id="8833" name="Google Shape;8833;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5" name="Google Shape;8835;p54"/>
              <p:cNvGrpSpPr/>
              <p:nvPr/>
            </p:nvGrpSpPr>
            <p:grpSpPr>
              <a:xfrm>
                <a:off x="2683630" y="2595741"/>
                <a:ext cx="224334" cy="296825"/>
                <a:chOff x="2683630" y="2595741"/>
                <a:chExt cx="224334" cy="296825"/>
              </a:xfrm>
            </p:grpSpPr>
            <p:grpSp>
              <p:nvGrpSpPr>
                <p:cNvPr id="8836" name="Google Shape;8836;p54"/>
                <p:cNvGrpSpPr/>
                <p:nvPr/>
              </p:nvGrpSpPr>
              <p:grpSpPr>
                <a:xfrm>
                  <a:off x="2788083" y="2794333"/>
                  <a:ext cx="15356" cy="98232"/>
                  <a:chOff x="2788083" y="2794333"/>
                  <a:chExt cx="15356" cy="98232"/>
                </a:xfrm>
              </p:grpSpPr>
              <p:sp>
                <p:nvSpPr>
                  <p:cNvPr id="8837" name="Google Shape;8837;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4"/>
                <p:cNvGrpSpPr/>
                <p:nvPr/>
              </p:nvGrpSpPr>
              <p:grpSpPr>
                <a:xfrm>
                  <a:off x="2683630" y="2595741"/>
                  <a:ext cx="224334" cy="182054"/>
                  <a:chOff x="2683630" y="2595741"/>
                  <a:chExt cx="224334" cy="182054"/>
                </a:xfrm>
              </p:grpSpPr>
              <p:sp>
                <p:nvSpPr>
                  <p:cNvPr id="8841" name="Google Shape;8841;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3" name="Google Shape;8843;p54"/>
              <p:cNvGrpSpPr/>
              <p:nvPr/>
            </p:nvGrpSpPr>
            <p:grpSpPr>
              <a:xfrm>
                <a:off x="2838475" y="2595741"/>
                <a:ext cx="363719" cy="296825"/>
                <a:chOff x="2838475" y="2595741"/>
                <a:chExt cx="363719" cy="296825"/>
              </a:xfrm>
            </p:grpSpPr>
            <p:grpSp>
              <p:nvGrpSpPr>
                <p:cNvPr id="8844" name="Google Shape;8844;p54"/>
                <p:cNvGrpSpPr/>
                <p:nvPr/>
              </p:nvGrpSpPr>
              <p:grpSpPr>
                <a:xfrm>
                  <a:off x="2838475" y="2794333"/>
                  <a:ext cx="259185" cy="98232"/>
                  <a:chOff x="2838475" y="2794333"/>
                  <a:chExt cx="259185" cy="98232"/>
                </a:xfrm>
              </p:grpSpPr>
              <p:sp>
                <p:nvSpPr>
                  <p:cNvPr id="8845" name="Google Shape;8845;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4"/>
                <p:cNvGrpSpPr/>
                <p:nvPr/>
              </p:nvGrpSpPr>
              <p:grpSpPr>
                <a:xfrm>
                  <a:off x="2977852" y="2595741"/>
                  <a:ext cx="224343" cy="182054"/>
                  <a:chOff x="2977852" y="2595741"/>
                  <a:chExt cx="224343" cy="182054"/>
                </a:xfrm>
              </p:grpSpPr>
              <p:sp>
                <p:nvSpPr>
                  <p:cNvPr id="8849" name="Google Shape;8849;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1" name="Google Shape;8851;p54"/>
            <p:cNvGrpSpPr/>
            <p:nvPr/>
          </p:nvGrpSpPr>
          <p:grpSpPr>
            <a:xfrm>
              <a:off x="2389399" y="3100241"/>
              <a:ext cx="812796" cy="296869"/>
              <a:chOff x="2389399" y="3100241"/>
              <a:chExt cx="812796" cy="296869"/>
            </a:xfrm>
          </p:grpSpPr>
          <p:grpSp>
            <p:nvGrpSpPr>
              <p:cNvPr id="8852" name="Google Shape;8852;p54"/>
              <p:cNvGrpSpPr/>
              <p:nvPr/>
            </p:nvGrpSpPr>
            <p:grpSpPr>
              <a:xfrm>
                <a:off x="2683630" y="3100241"/>
                <a:ext cx="224334" cy="296869"/>
                <a:chOff x="2683630" y="3100241"/>
                <a:chExt cx="224334" cy="296869"/>
              </a:xfrm>
            </p:grpSpPr>
            <p:grpSp>
              <p:nvGrpSpPr>
                <p:cNvPr id="8853" name="Google Shape;8853;p54"/>
                <p:cNvGrpSpPr/>
                <p:nvPr/>
              </p:nvGrpSpPr>
              <p:grpSpPr>
                <a:xfrm>
                  <a:off x="2788083" y="3100241"/>
                  <a:ext cx="15356" cy="98237"/>
                  <a:chOff x="2788083" y="3100241"/>
                  <a:chExt cx="15356" cy="98237"/>
                </a:xfrm>
              </p:grpSpPr>
              <p:sp>
                <p:nvSpPr>
                  <p:cNvPr id="8854" name="Google Shape;8854;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4"/>
                <p:cNvGrpSpPr/>
                <p:nvPr/>
              </p:nvGrpSpPr>
              <p:grpSpPr>
                <a:xfrm>
                  <a:off x="2683630" y="3215065"/>
                  <a:ext cx="224334" cy="182045"/>
                  <a:chOff x="2683630" y="3215065"/>
                  <a:chExt cx="224334" cy="182045"/>
                </a:xfrm>
              </p:grpSpPr>
              <p:sp>
                <p:nvSpPr>
                  <p:cNvPr id="8858" name="Google Shape;8858;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0" name="Google Shape;8860;p54"/>
              <p:cNvGrpSpPr/>
              <p:nvPr/>
            </p:nvGrpSpPr>
            <p:grpSpPr>
              <a:xfrm>
                <a:off x="2389399" y="3100241"/>
                <a:ext cx="363638" cy="296869"/>
                <a:chOff x="2389399" y="3100241"/>
                <a:chExt cx="363638" cy="296869"/>
              </a:xfrm>
            </p:grpSpPr>
            <p:grpSp>
              <p:nvGrpSpPr>
                <p:cNvPr id="8861" name="Google Shape;8861;p54"/>
                <p:cNvGrpSpPr/>
                <p:nvPr/>
              </p:nvGrpSpPr>
              <p:grpSpPr>
                <a:xfrm>
                  <a:off x="2493852" y="3100241"/>
                  <a:ext cx="259185" cy="98237"/>
                  <a:chOff x="2493852" y="3100241"/>
                  <a:chExt cx="259185" cy="98237"/>
                </a:xfrm>
              </p:grpSpPr>
              <p:sp>
                <p:nvSpPr>
                  <p:cNvPr id="8862" name="Google Shape;8862;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4"/>
                <p:cNvGrpSpPr/>
                <p:nvPr/>
              </p:nvGrpSpPr>
              <p:grpSpPr>
                <a:xfrm>
                  <a:off x="2389399" y="3215065"/>
                  <a:ext cx="224343" cy="182045"/>
                  <a:chOff x="2389399" y="3215065"/>
                  <a:chExt cx="224343" cy="182045"/>
                </a:xfrm>
              </p:grpSpPr>
              <p:sp>
                <p:nvSpPr>
                  <p:cNvPr id="8866" name="Google Shape;8866;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54"/>
              <p:cNvGrpSpPr/>
              <p:nvPr/>
            </p:nvGrpSpPr>
            <p:grpSpPr>
              <a:xfrm>
                <a:off x="2838475" y="3100241"/>
                <a:ext cx="363719" cy="296869"/>
                <a:chOff x="2838475" y="3100241"/>
                <a:chExt cx="363719" cy="296869"/>
              </a:xfrm>
            </p:grpSpPr>
            <p:grpSp>
              <p:nvGrpSpPr>
                <p:cNvPr id="8869" name="Google Shape;8869;p54"/>
                <p:cNvGrpSpPr/>
                <p:nvPr/>
              </p:nvGrpSpPr>
              <p:grpSpPr>
                <a:xfrm>
                  <a:off x="2838475" y="3100241"/>
                  <a:ext cx="259185" cy="98237"/>
                  <a:chOff x="2838475" y="3100241"/>
                  <a:chExt cx="259185" cy="98237"/>
                </a:xfrm>
              </p:grpSpPr>
              <p:sp>
                <p:nvSpPr>
                  <p:cNvPr id="8870" name="Google Shape;8870;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4"/>
                <p:cNvGrpSpPr/>
                <p:nvPr/>
              </p:nvGrpSpPr>
              <p:grpSpPr>
                <a:xfrm>
                  <a:off x="2977852" y="3215065"/>
                  <a:ext cx="224343" cy="182045"/>
                  <a:chOff x="2977852" y="3215065"/>
                  <a:chExt cx="224343" cy="182045"/>
                </a:xfrm>
              </p:grpSpPr>
              <p:sp>
                <p:nvSpPr>
                  <p:cNvPr id="8874" name="Google Shape;8874;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879"/>
        <p:cNvGrpSpPr/>
        <p:nvPr/>
      </p:nvGrpSpPr>
      <p:grpSpPr>
        <a:xfrm>
          <a:off x="0" y="0"/>
          <a:ext cx="0" cy="0"/>
          <a:chOff x="0" y="0"/>
          <a:chExt cx="0" cy="0"/>
        </a:xfrm>
      </p:grpSpPr>
      <p:grpSp>
        <p:nvGrpSpPr>
          <p:cNvPr id="8880" name="Google Shape;8880;p55"/>
          <p:cNvGrpSpPr/>
          <p:nvPr/>
        </p:nvGrpSpPr>
        <p:grpSpPr>
          <a:xfrm>
            <a:off x="718875" y="3363288"/>
            <a:ext cx="2390414" cy="1024800"/>
            <a:chOff x="728925" y="3296613"/>
            <a:chExt cx="2390414" cy="1024800"/>
          </a:xfrm>
        </p:grpSpPr>
        <p:grpSp>
          <p:nvGrpSpPr>
            <p:cNvPr id="8881" name="Google Shape;8881;p55"/>
            <p:cNvGrpSpPr/>
            <p:nvPr/>
          </p:nvGrpSpPr>
          <p:grpSpPr>
            <a:xfrm>
              <a:off x="728925" y="3619800"/>
              <a:ext cx="2390414" cy="500893"/>
              <a:chOff x="728925" y="3619800"/>
              <a:chExt cx="2390414" cy="500893"/>
            </a:xfrm>
          </p:grpSpPr>
          <p:sp>
            <p:nvSpPr>
              <p:cNvPr id="8882" name="Google Shape;8882;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3" name="Google Shape;8883;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84" name="Google Shape;8884;p55"/>
            <p:cNvGrpSpPr/>
            <p:nvPr/>
          </p:nvGrpSpPr>
          <p:grpSpPr>
            <a:xfrm>
              <a:off x="1348050" y="3296613"/>
              <a:ext cx="1706152" cy="1024800"/>
              <a:chOff x="1348050" y="3296613"/>
              <a:chExt cx="1706152" cy="1024800"/>
            </a:xfrm>
          </p:grpSpPr>
          <p:sp>
            <p:nvSpPr>
              <p:cNvPr id="8885" name="Google Shape;8885;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6" name="Google Shape;8886;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7" name="Google Shape;8887;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8" name="Google Shape;8888;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9" name="Google Shape;8889;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90" name="Google Shape;8890;p55"/>
            <p:cNvGrpSpPr/>
            <p:nvPr/>
          </p:nvGrpSpPr>
          <p:grpSpPr>
            <a:xfrm>
              <a:off x="1455707" y="3654858"/>
              <a:ext cx="1491150" cy="417657"/>
              <a:chOff x="1455707" y="3654858"/>
              <a:chExt cx="1491150" cy="417657"/>
            </a:xfrm>
          </p:grpSpPr>
          <p:sp>
            <p:nvSpPr>
              <p:cNvPr id="8891" name="Google Shape;8891;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11" name="Google Shape;8911;p55"/>
          <p:cNvGraphicFramePr/>
          <p:nvPr/>
        </p:nvGraphicFramePr>
        <p:xfrm>
          <a:off x="5954575" y="2361200"/>
          <a:ext cx="3000000" cy="30000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12" name="Google Shape;8912;p55"/>
          <p:cNvGrpSpPr/>
          <p:nvPr/>
        </p:nvGrpSpPr>
        <p:grpSpPr>
          <a:xfrm>
            <a:off x="727251" y="1188964"/>
            <a:ext cx="2396505" cy="976502"/>
            <a:chOff x="749309" y="1112739"/>
            <a:chExt cx="2371603" cy="976502"/>
          </a:xfrm>
        </p:grpSpPr>
        <p:grpSp>
          <p:nvGrpSpPr>
            <p:cNvPr id="8913" name="Google Shape;8913;p55"/>
            <p:cNvGrpSpPr/>
            <p:nvPr/>
          </p:nvGrpSpPr>
          <p:grpSpPr>
            <a:xfrm>
              <a:off x="1092126" y="1112739"/>
              <a:ext cx="2028786" cy="975464"/>
              <a:chOff x="1092126" y="1112739"/>
              <a:chExt cx="2028786" cy="975464"/>
            </a:xfrm>
          </p:grpSpPr>
          <p:sp>
            <p:nvSpPr>
              <p:cNvPr id="8914" name="Google Shape;8914;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5"/>
            <p:cNvGrpSpPr/>
            <p:nvPr/>
          </p:nvGrpSpPr>
          <p:grpSpPr>
            <a:xfrm>
              <a:off x="749309" y="1112739"/>
              <a:ext cx="314700" cy="975464"/>
              <a:chOff x="749309" y="1112739"/>
              <a:chExt cx="314700" cy="975464"/>
            </a:xfrm>
          </p:grpSpPr>
          <p:sp>
            <p:nvSpPr>
              <p:cNvPr id="8939" name="Google Shape;8939;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47" name="Google Shape;8947;p55"/>
          <p:cNvGraphicFramePr/>
          <p:nvPr/>
        </p:nvGraphicFramePr>
        <p:xfrm>
          <a:off x="5954600" y="1188950"/>
          <a:ext cx="3000000" cy="30000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48" name="Google Shape;8948;p55"/>
          <p:cNvGraphicFramePr/>
          <p:nvPr/>
        </p:nvGraphicFramePr>
        <p:xfrm>
          <a:off x="3375463" y="2361200"/>
          <a:ext cx="3000000" cy="3000000"/>
        </p:xfrm>
        <a:graphic>
          <a:graphicData uri="http://schemas.openxmlformats.org/drawingml/2006/table">
            <a:tbl>
              <a:tblPr>
                <a:noFill/>
                <a:tableStyleId>{1975008B-A375-45A3-9C25-1217A862E79D}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49" name="Google Shape;8949;p55"/>
          <p:cNvGrpSpPr/>
          <p:nvPr/>
        </p:nvGrpSpPr>
        <p:grpSpPr>
          <a:xfrm>
            <a:off x="3377449" y="3352160"/>
            <a:ext cx="2363377" cy="1047062"/>
            <a:chOff x="3358399" y="3285485"/>
            <a:chExt cx="2363377" cy="1047062"/>
          </a:xfrm>
        </p:grpSpPr>
        <p:grpSp>
          <p:nvGrpSpPr>
            <p:cNvPr id="8950" name="Google Shape;8950;p55"/>
            <p:cNvGrpSpPr/>
            <p:nvPr/>
          </p:nvGrpSpPr>
          <p:grpSpPr>
            <a:xfrm>
              <a:off x="3358412" y="3285485"/>
              <a:ext cx="2363244" cy="139500"/>
              <a:chOff x="3358412" y="3285485"/>
              <a:chExt cx="2363244" cy="139500"/>
            </a:xfrm>
          </p:grpSpPr>
          <p:sp>
            <p:nvSpPr>
              <p:cNvPr id="8951" name="Google Shape;8951;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5"/>
            <p:cNvGrpSpPr/>
            <p:nvPr/>
          </p:nvGrpSpPr>
          <p:grpSpPr>
            <a:xfrm>
              <a:off x="3358412" y="3466996"/>
              <a:ext cx="2363244" cy="139500"/>
              <a:chOff x="3358412" y="3466996"/>
              <a:chExt cx="2363244" cy="139500"/>
            </a:xfrm>
          </p:grpSpPr>
          <p:sp>
            <p:nvSpPr>
              <p:cNvPr id="8957" name="Google Shape;8957;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5"/>
            <p:cNvGrpSpPr/>
            <p:nvPr/>
          </p:nvGrpSpPr>
          <p:grpSpPr>
            <a:xfrm>
              <a:off x="3358412" y="3648507"/>
              <a:ext cx="2363244" cy="139500"/>
              <a:chOff x="3358412" y="3648507"/>
              <a:chExt cx="2363244" cy="139500"/>
            </a:xfrm>
          </p:grpSpPr>
          <p:sp>
            <p:nvSpPr>
              <p:cNvPr id="8963" name="Google Shape;8963;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5"/>
            <p:cNvGrpSpPr/>
            <p:nvPr/>
          </p:nvGrpSpPr>
          <p:grpSpPr>
            <a:xfrm>
              <a:off x="3358412" y="3830018"/>
              <a:ext cx="2363244" cy="139500"/>
              <a:chOff x="3358412" y="3830018"/>
              <a:chExt cx="2363244" cy="139500"/>
            </a:xfrm>
          </p:grpSpPr>
          <p:sp>
            <p:nvSpPr>
              <p:cNvPr id="8969" name="Google Shape;8969;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55"/>
            <p:cNvGrpSpPr/>
            <p:nvPr/>
          </p:nvGrpSpPr>
          <p:grpSpPr>
            <a:xfrm>
              <a:off x="3358399" y="4011514"/>
              <a:ext cx="2363377" cy="139537"/>
              <a:chOff x="3294800" y="4134603"/>
              <a:chExt cx="2638876" cy="152400"/>
            </a:xfrm>
          </p:grpSpPr>
          <p:sp>
            <p:nvSpPr>
              <p:cNvPr id="8975" name="Google Shape;8975;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5"/>
            <p:cNvGrpSpPr/>
            <p:nvPr/>
          </p:nvGrpSpPr>
          <p:grpSpPr>
            <a:xfrm>
              <a:off x="3358399" y="4193010"/>
              <a:ext cx="2363377" cy="139537"/>
              <a:chOff x="3294800" y="4134603"/>
              <a:chExt cx="2638876" cy="152400"/>
            </a:xfrm>
          </p:grpSpPr>
          <p:sp>
            <p:nvSpPr>
              <p:cNvPr id="8981" name="Google Shape;8981;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86" name="Google Shape;8986;p55"/>
          <p:cNvGraphicFramePr/>
          <p:nvPr/>
        </p:nvGraphicFramePr>
        <p:xfrm>
          <a:off x="728250" y="2361200"/>
          <a:ext cx="3000000" cy="3000000"/>
        </p:xfrm>
        <a:graphic>
          <a:graphicData uri="http://schemas.openxmlformats.org/drawingml/2006/table">
            <a:tbl>
              <a:tblPr>
                <a:noFill/>
                <a:tableStyleId>{1975008B-A375-45A3-9C25-1217A862E79D}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7" name="Google Shape;8987;p55"/>
          <p:cNvGrpSpPr/>
          <p:nvPr/>
        </p:nvGrpSpPr>
        <p:grpSpPr>
          <a:xfrm>
            <a:off x="4177919" y="2765014"/>
            <a:ext cx="1302095" cy="60959"/>
            <a:chOff x="3558802" y="4011427"/>
            <a:chExt cx="1866000" cy="111300"/>
          </a:xfrm>
        </p:grpSpPr>
        <p:sp>
          <p:nvSpPr>
            <p:cNvPr id="8988" name="Google Shape;8988;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55"/>
          <p:cNvGrpSpPr/>
          <p:nvPr/>
        </p:nvGrpSpPr>
        <p:grpSpPr>
          <a:xfrm>
            <a:off x="4723407" y="3047174"/>
            <a:ext cx="914340" cy="60959"/>
            <a:chOff x="3558802" y="4011427"/>
            <a:chExt cx="1866000" cy="111300"/>
          </a:xfrm>
        </p:grpSpPr>
        <p:sp>
          <p:nvSpPr>
            <p:cNvPr id="8991" name="Google Shape;899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5"/>
          <p:cNvGrpSpPr/>
          <p:nvPr/>
        </p:nvGrpSpPr>
        <p:grpSpPr>
          <a:xfrm>
            <a:off x="5891249" y="3374972"/>
            <a:ext cx="2519825" cy="1001454"/>
            <a:chOff x="1906114" y="789980"/>
            <a:chExt cx="1487676" cy="606868"/>
          </a:xfrm>
        </p:grpSpPr>
        <p:cxnSp>
          <p:nvCxnSpPr>
            <p:cNvPr id="8994" name="Google Shape;899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5" name="Google Shape;899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6" name="Google Shape;899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97" name="Google Shape;8997;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98" name="Google Shape;8998;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99" name="Google Shape;8999;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00" name="Google Shape;9000;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01" name="Google Shape;900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08" name="Google Shape;9008;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09" name="Google Shape;9009;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10" name="Google Shape;901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5"/>
          <p:cNvGrpSpPr/>
          <p:nvPr/>
        </p:nvGrpSpPr>
        <p:grpSpPr>
          <a:xfrm>
            <a:off x="3372612" y="1159008"/>
            <a:ext cx="2363393" cy="1005865"/>
            <a:chOff x="3292400" y="1193188"/>
            <a:chExt cx="2615240" cy="1131075"/>
          </a:xfrm>
        </p:grpSpPr>
        <p:sp>
          <p:nvSpPr>
            <p:cNvPr id="9012" name="Google Shape;9012;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3" name="Google Shape;9013;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4" name="Google Shape;9014;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15" name="Google Shape;9015;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16" name="Google Shape;9016;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17" name="Google Shape;9017;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18" name="Google Shape;9018;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19" name="Google Shape;9019;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20" name="Google Shape;9020;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21" name="Google Shape;9021;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22" name="Google Shape;9022;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3" name="Google Shape;9023;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24" name="Google Shape;9024;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5" name="Google Shape;9025;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26" name="Google Shape;9026;p55"/>
            <p:cNvGrpSpPr/>
            <p:nvPr/>
          </p:nvGrpSpPr>
          <p:grpSpPr>
            <a:xfrm>
              <a:off x="3748438" y="1378608"/>
              <a:ext cx="2159202" cy="903971"/>
              <a:chOff x="1683525" y="2179850"/>
              <a:chExt cx="4519050" cy="2134525"/>
            </a:xfrm>
          </p:grpSpPr>
          <p:sp>
            <p:nvSpPr>
              <p:cNvPr id="9027" name="Google Shape;902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8" name="Google Shape;902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9" name="Google Shape;902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0" name="Google Shape;903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1" name="Google Shape;903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2" name="Google Shape;903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3" name="Google Shape;903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4" name="Google Shape;903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5" name="Google Shape;903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6" name="Google Shape;903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7" name="Google Shape;903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8" name="Google Shape;903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042"/>
        <p:cNvGrpSpPr/>
        <p:nvPr/>
      </p:nvGrpSpPr>
      <p:grpSpPr>
        <a:xfrm>
          <a:off x="0" y="0"/>
          <a:ext cx="0" cy="0"/>
          <a:chOff x="0" y="0"/>
          <a:chExt cx="0" cy="0"/>
        </a:xfrm>
      </p:grpSpPr>
      <p:grpSp>
        <p:nvGrpSpPr>
          <p:cNvPr id="9043" name="Google Shape;9043;p56"/>
          <p:cNvGrpSpPr/>
          <p:nvPr/>
        </p:nvGrpSpPr>
        <p:grpSpPr>
          <a:xfrm>
            <a:off x="4814684" y="1191441"/>
            <a:ext cx="745431" cy="718863"/>
            <a:chOff x="4249973" y="1201875"/>
            <a:chExt cx="1958568" cy="1888762"/>
          </a:xfrm>
        </p:grpSpPr>
        <p:sp>
          <p:nvSpPr>
            <p:cNvPr id="9044" name="Google Shape;9044;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56"/>
            <p:cNvGrpSpPr/>
            <p:nvPr/>
          </p:nvGrpSpPr>
          <p:grpSpPr>
            <a:xfrm>
              <a:off x="5853086" y="1789142"/>
              <a:ext cx="355454" cy="1048099"/>
              <a:chOff x="5576108" y="2016725"/>
              <a:chExt cx="565200" cy="1666560"/>
            </a:xfrm>
          </p:grpSpPr>
          <p:sp>
            <p:nvSpPr>
              <p:cNvPr id="9046" name="Google Shape;9046;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56"/>
            <p:cNvGrpSpPr/>
            <p:nvPr/>
          </p:nvGrpSpPr>
          <p:grpSpPr>
            <a:xfrm>
              <a:off x="4869455" y="2691676"/>
              <a:ext cx="1013897" cy="398961"/>
              <a:chOff x="4012057" y="3451825"/>
              <a:chExt cx="1612175" cy="634379"/>
            </a:xfrm>
          </p:grpSpPr>
          <p:sp>
            <p:nvSpPr>
              <p:cNvPr id="9049" name="Google Shape;9049;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0" name="Google Shape;9050;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6"/>
            <p:cNvGrpSpPr/>
            <p:nvPr/>
          </p:nvGrpSpPr>
          <p:grpSpPr>
            <a:xfrm>
              <a:off x="4276937" y="2155961"/>
              <a:ext cx="651965" cy="891358"/>
              <a:chOff x="3069908" y="2599997"/>
              <a:chExt cx="1036675" cy="1417328"/>
            </a:xfrm>
          </p:grpSpPr>
          <p:sp>
            <p:nvSpPr>
              <p:cNvPr id="9052" name="Google Shape;9052;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3" name="Google Shape;9053;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56"/>
            <p:cNvGrpSpPr/>
            <p:nvPr/>
          </p:nvGrpSpPr>
          <p:grpSpPr>
            <a:xfrm>
              <a:off x="5054918" y="1201875"/>
              <a:ext cx="999548" cy="602711"/>
              <a:chOff x="4306958" y="1082925"/>
              <a:chExt cx="1589359" cy="958358"/>
            </a:xfrm>
          </p:grpSpPr>
          <p:sp>
            <p:nvSpPr>
              <p:cNvPr id="9055" name="Google Shape;9055;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6" name="Google Shape;9056;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6"/>
            <p:cNvGrpSpPr/>
            <p:nvPr/>
          </p:nvGrpSpPr>
          <p:grpSpPr>
            <a:xfrm>
              <a:off x="4249973" y="1303451"/>
              <a:ext cx="799317" cy="841334"/>
              <a:chOff x="3027033" y="1244439"/>
              <a:chExt cx="1270977" cy="1337786"/>
            </a:xfrm>
          </p:grpSpPr>
          <p:sp>
            <p:nvSpPr>
              <p:cNvPr id="9058" name="Google Shape;9058;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9" name="Google Shape;9059;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56"/>
          <p:cNvGrpSpPr/>
          <p:nvPr/>
        </p:nvGrpSpPr>
        <p:grpSpPr>
          <a:xfrm>
            <a:off x="731057" y="2069890"/>
            <a:ext cx="761767" cy="729896"/>
            <a:chOff x="2657744" y="2337745"/>
            <a:chExt cx="832987" cy="798137"/>
          </a:xfrm>
        </p:grpSpPr>
        <p:sp>
          <p:nvSpPr>
            <p:cNvPr id="9061" name="Google Shape;9061;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56"/>
          <p:cNvGrpSpPr/>
          <p:nvPr/>
        </p:nvGrpSpPr>
        <p:grpSpPr>
          <a:xfrm>
            <a:off x="3242022" y="2073097"/>
            <a:ext cx="685569" cy="723586"/>
            <a:chOff x="3398134" y="2057755"/>
            <a:chExt cx="704087" cy="743130"/>
          </a:xfrm>
        </p:grpSpPr>
        <p:grpSp>
          <p:nvGrpSpPr>
            <p:cNvPr id="9068" name="Google Shape;9068;p56"/>
            <p:cNvGrpSpPr/>
            <p:nvPr/>
          </p:nvGrpSpPr>
          <p:grpSpPr>
            <a:xfrm>
              <a:off x="3398134" y="2290183"/>
              <a:ext cx="315300" cy="219900"/>
              <a:chOff x="3398134" y="2290183"/>
              <a:chExt cx="315300" cy="219900"/>
            </a:xfrm>
          </p:grpSpPr>
          <p:sp>
            <p:nvSpPr>
              <p:cNvPr id="9069" name="Google Shape;9069;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0" name="Google Shape;9070;p56"/>
              <p:cNvCxnSpPr>
                <a:stCxn id="90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71" name="Google Shape;9071;p56"/>
            <p:cNvGrpSpPr/>
            <p:nvPr/>
          </p:nvGrpSpPr>
          <p:grpSpPr>
            <a:xfrm>
              <a:off x="3547823" y="2467358"/>
              <a:ext cx="219900" cy="333527"/>
              <a:chOff x="3547823" y="2467358"/>
              <a:chExt cx="219900" cy="333527"/>
            </a:xfrm>
          </p:grpSpPr>
          <p:sp>
            <p:nvSpPr>
              <p:cNvPr id="9072" name="Google Shape;9072;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3" name="Google Shape;9073;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74" name="Google Shape;9074;p56"/>
            <p:cNvGrpSpPr/>
            <p:nvPr/>
          </p:nvGrpSpPr>
          <p:grpSpPr>
            <a:xfrm>
              <a:off x="3734138" y="2467358"/>
              <a:ext cx="219900" cy="333527"/>
              <a:chOff x="3734138" y="2467358"/>
              <a:chExt cx="219900" cy="333527"/>
            </a:xfrm>
          </p:grpSpPr>
          <p:sp>
            <p:nvSpPr>
              <p:cNvPr id="9075" name="Google Shape;9075;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6" name="Google Shape;9076;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77" name="Google Shape;9077;p56"/>
            <p:cNvGrpSpPr/>
            <p:nvPr/>
          </p:nvGrpSpPr>
          <p:grpSpPr>
            <a:xfrm>
              <a:off x="3787560" y="2288011"/>
              <a:ext cx="314661" cy="219900"/>
              <a:chOff x="3787560" y="2288011"/>
              <a:chExt cx="314661" cy="219900"/>
            </a:xfrm>
          </p:grpSpPr>
          <p:sp>
            <p:nvSpPr>
              <p:cNvPr id="9078" name="Google Shape;9078;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9" name="Google Shape;9079;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80" name="Google Shape;9080;p56"/>
            <p:cNvGrpSpPr/>
            <p:nvPr/>
          </p:nvGrpSpPr>
          <p:grpSpPr>
            <a:xfrm>
              <a:off x="3637290" y="2057755"/>
              <a:ext cx="219900" cy="335499"/>
              <a:chOff x="3637290" y="2057755"/>
              <a:chExt cx="219900" cy="335499"/>
            </a:xfrm>
          </p:grpSpPr>
          <p:sp>
            <p:nvSpPr>
              <p:cNvPr id="9081" name="Google Shape;9081;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82" name="Google Shape;9082;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83" name="Google Shape;9083;p56"/>
          <p:cNvGrpSpPr/>
          <p:nvPr/>
        </p:nvGrpSpPr>
        <p:grpSpPr>
          <a:xfrm>
            <a:off x="4917244" y="2079792"/>
            <a:ext cx="710153" cy="710153"/>
            <a:chOff x="5007123" y="2079403"/>
            <a:chExt cx="687600" cy="687600"/>
          </a:xfrm>
        </p:grpSpPr>
        <p:sp>
          <p:nvSpPr>
            <p:cNvPr id="9084" name="Google Shape;9084;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56"/>
          <p:cNvGrpSpPr/>
          <p:nvPr/>
        </p:nvGrpSpPr>
        <p:grpSpPr>
          <a:xfrm>
            <a:off x="5726681" y="2074299"/>
            <a:ext cx="720998" cy="721183"/>
            <a:chOff x="5797446" y="2063053"/>
            <a:chExt cx="698100" cy="698280"/>
          </a:xfrm>
        </p:grpSpPr>
        <p:sp>
          <p:nvSpPr>
            <p:cNvPr id="9089" name="Google Shape;9089;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6"/>
          <p:cNvGrpSpPr/>
          <p:nvPr/>
        </p:nvGrpSpPr>
        <p:grpSpPr>
          <a:xfrm>
            <a:off x="8171828" y="3719904"/>
            <a:ext cx="280585" cy="673164"/>
            <a:chOff x="8075075" y="3754290"/>
            <a:chExt cx="255612" cy="613194"/>
          </a:xfrm>
        </p:grpSpPr>
        <p:grpSp>
          <p:nvGrpSpPr>
            <p:cNvPr id="9094" name="Google Shape;9094;p56"/>
            <p:cNvGrpSpPr/>
            <p:nvPr/>
          </p:nvGrpSpPr>
          <p:grpSpPr>
            <a:xfrm>
              <a:off x="8075075" y="3754290"/>
              <a:ext cx="255612" cy="613194"/>
              <a:chOff x="8075075" y="3754290"/>
              <a:chExt cx="255612" cy="613194"/>
            </a:xfrm>
          </p:grpSpPr>
          <p:sp>
            <p:nvSpPr>
              <p:cNvPr id="9095" name="Google Shape;9095;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6"/>
          <p:cNvGrpSpPr/>
          <p:nvPr/>
        </p:nvGrpSpPr>
        <p:grpSpPr>
          <a:xfrm>
            <a:off x="5288887" y="3708700"/>
            <a:ext cx="470352" cy="683745"/>
            <a:chOff x="1697726" y="3244179"/>
            <a:chExt cx="788124" cy="1146069"/>
          </a:xfrm>
        </p:grpSpPr>
        <p:sp>
          <p:nvSpPr>
            <p:cNvPr id="9099" name="Google Shape;909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1" name="Google Shape;9101;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2" name="Google Shape;9102;p56"/>
          <p:cNvGrpSpPr/>
          <p:nvPr/>
        </p:nvGrpSpPr>
        <p:grpSpPr>
          <a:xfrm>
            <a:off x="5910037" y="3719902"/>
            <a:ext cx="293891" cy="293845"/>
            <a:chOff x="6134814" y="3754290"/>
            <a:chExt cx="293891" cy="293845"/>
          </a:xfrm>
        </p:grpSpPr>
        <p:sp>
          <p:nvSpPr>
            <p:cNvPr id="9103" name="Google Shape;9103;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6"/>
          <p:cNvGrpSpPr/>
          <p:nvPr/>
        </p:nvGrpSpPr>
        <p:grpSpPr>
          <a:xfrm>
            <a:off x="5910037" y="4098574"/>
            <a:ext cx="293891" cy="293891"/>
            <a:chOff x="6134814" y="4086186"/>
            <a:chExt cx="293891" cy="293891"/>
          </a:xfrm>
        </p:grpSpPr>
        <p:sp>
          <p:nvSpPr>
            <p:cNvPr id="9106" name="Google Shape;9106;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8" name="Google Shape;9108;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0" name="Google Shape;9110;p56"/>
          <p:cNvGrpSpPr/>
          <p:nvPr/>
        </p:nvGrpSpPr>
        <p:grpSpPr>
          <a:xfrm>
            <a:off x="7835013" y="2927266"/>
            <a:ext cx="622883" cy="621944"/>
            <a:chOff x="1187048" y="238125"/>
            <a:chExt cx="5256397" cy="5248476"/>
          </a:xfrm>
        </p:grpSpPr>
        <p:sp>
          <p:nvSpPr>
            <p:cNvPr id="9111" name="Google Shape;9111;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56"/>
          <p:cNvGrpSpPr/>
          <p:nvPr/>
        </p:nvGrpSpPr>
        <p:grpSpPr>
          <a:xfrm>
            <a:off x="2292118" y="2936875"/>
            <a:ext cx="1310987" cy="612407"/>
            <a:chOff x="238125" y="1188750"/>
            <a:chExt cx="7140450" cy="3335550"/>
          </a:xfrm>
        </p:grpSpPr>
        <p:sp>
          <p:nvSpPr>
            <p:cNvPr id="9116" name="Google Shape;911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6"/>
          <p:cNvGrpSpPr/>
          <p:nvPr/>
        </p:nvGrpSpPr>
        <p:grpSpPr>
          <a:xfrm>
            <a:off x="6617990" y="2927430"/>
            <a:ext cx="1110299" cy="621702"/>
            <a:chOff x="238125" y="1335475"/>
            <a:chExt cx="5418735" cy="3034175"/>
          </a:xfrm>
        </p:grpSpPr>
        <p:sp>
          <p:nvSpPr>
            <p:cNvPr id="9122" name="Google Shape;912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6"/>
          <p:cNvGrpSpPr/>
          <p:nvPr/>
        </p:nvGrpSpPr>
        <p:grpSpPr>
          <a:xfrm>
            <a:off x="5435649" y="2924327"/>
            <a:ext cx="1074451" cy="627181"/>
            <a:chOff x="5359127" y="2910889"/>
            <a:chExt cx="1097723" cy="640831"/>
          </a:xfrm>
        </p:grpSpPr>
        <p:grpSp>
          <p:nvGrpSpPr>
            <p:cNvPr id="9126" name="Google Shape;9126;p56"/>
            <p:cNvGrpSpPr/>
            <p:nvPr/>
          </p:nvGrpSpPr>
          <p:grpSpPr>
            <a:xfrm>
              <a:off x="5929791" y="3263088"/>
              <a:ext cx="527060" cy="287097"/>
              <a:chOff x="5929791" y="3263088"/>
              <a:chExt cx="527060" cy="287097"/>
            </a:xfrm>
          </p:grpSpPr>
          <p:sp>
            <p:nvSpPr>
              <p:cNvPr id="9127" name="Google Shape;9127;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8" name="Google Shape;9128;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9" name="Google Shape;9129;p56"/>
            <p:cNvGrpSpPr/>
            <p:nvPr/>
          </p:nvGrpSpPr>
          <p:grpSpPr>
            <a:xfrm>
              <a:off x="5359127" y="3263089"/>
              <a:ext cx="526428" cy="288631"/>
              <a:chOff x="5359127" y="3263089"/>
              <a:chExt cx="526428" cy="288631"/>
            </a:xfrm>
          </p:grpSpPr>
          <p:sp>
            <p:nvSpPr>
              <p:cNvPr id="9130" name="Google Shape;9130;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1" name="Google Shape;9131;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2" name="Google Shape;9132;p56"/>
            <p:cNvGrpSpPr/>
            <p:nvPr/>
          </p:nvGrpSpPr>
          <p:grpSpPr>
            <a:xfrm>
              <a:off x="5551525" y="2910889"/>
              <a:ext cx="520901" cy="610283"/>
              <a:chOff x="5551525" y="2910889"/>
              <a:chExt cx="520901" cy="610283"/>
            </a:xfrm>
          </p:grpSpPr>
          <p:sp>
            <p:nvSpPr>
              <p:cNvPr id="9133" name="Google Shape;9133;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4" name="Google Shape;9134;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5" name="Google Shape;9135;p56"/>
            <p:cNvGrpSpPr/>
            <p:nvPr/>
          </p:nvGrpSpPr>
          <p:grpSpPr>
            <a:xfrm>
              <a:off x="5743962" y="2919100"/>
              <a:ext cx="623674" cy="284502"/>
              <a:chOff x="5743962" y="2919100"/>
              <a:chExt cx="623674" cy="284502"/>
            </a:xfrm>
          </p:grpSpPr>
          <p:sp>
            <p:nvSpPr>
              <p:cNvPr id="9136" name="Google Shape;9136;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7" name="Google Shape;9137;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38" name="Google Shape;9138;p56"/>
          <p:cNvGrpSpPr/>
          <p:nvPr/>
        </p:nvGrpSpPr>
        <p:grpSpPr>
          <a:xfrm>
            <a:off x="7586863" y="2075038"/>
            <a:ext cx="874976" cy="719600"/>
            <a:chOff x="7608988" y="2093194"/>
            <a:chExt cx="817276" cy="672147"/>
          </a:xfrm>
        </p:grpSpPr>
        <p:cxnSp>
          <p:nvCxnSpPr>
            <p:cNvPr id="9139" name="Google Shape;9139;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0" name="Google Shape;9140;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1" name="Google Shape;9141;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2" name="Google Shape;9142;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3" name="Google Shape;9143;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44" name="Google Shape;9144;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45" name="Google Shape;9145;p56"/>
            <p:cNvGrpSpPr/>
            <p:nvPr/>
          </p:nvGrpSpPr>
          <p:grpSpPr>
            <a:xfrm>
              <a:off x="7721175" y="2093194"/>
              <a:ext cx="599587" cy="623846"/>
              <a:chOff x="7721175" y="2093194"/>
              <a:chExt cx="599587" cy="623846"/>
            </a:xfrm>
          </p:grpSpPr>
          <p:grpSp>
            <p:nvGrpSpPr>
              <p:cNvPr id="9146" name="Google Shape;9146;p56"/>
              <p:cNvGrpSpPr/>
              <p:nvPr/>
            </p:nvGrpSpPr>
            <p:grpSpPr>
              <a:xfrm>
                <a:off x="7721175" y="2093194"/>
                <a:ext cx="291605" cy="623846"/>
                <a:chOff x="9405575" y="2061418"/>
                <a:chExt cx="291605" cy="623846"/>
              </a:xfrm>
            </p:grpSpPr>
            <p:sp>
              <p:nvSpPr>
                <p:cNvPr id="9147" name="Google Shape;9147;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56"/>
              <p:cNvGrpSpPr/>
              <p:nvPr/>
            </p:nvGrpSpPr>
            <p:grpSpPr>
              <a:xfrm flipH="1">
                <a:off x="8029157" y="2093194"/>
                <a:ext cx="291605" cy="623846"/>
                <a:chOff x="9405575" y="2061418"/>
                <a:chExt cx="291605" cy="623846"/>
              </a:xfrm>
            </p:grpSpPr>
            <p:sp>
              <p:nvSpPr>
                <p:cNvPr id="9155" name="Google Shape;915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62" name="Google Shape;9162;p56"/>
          <p:cNvGrpSpPr/>
          <p:nvPr/>
        </p:nvGrpSpPr>
        <p:grpSpPr>
          <a:xfrm>
            <a:off x="4031299" y="1191441"/>
            <a:ext cx="712557" cy="785901"/>
            <a:chOff x="4206459" y="1191441"/>
            <a:chExt cx="712557" cy="785901"/>
          </a:xfrm>
        </p:grpSpPr>
        <p:sp>
          <p:nvSpPr>
            <p:cNvPr id="9163" name="Google Shape;9163;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56"/>
            <p:cNvGrpSpPr/>
            <p:nvPr/>
          </p:nvGrpSpPr>
          <p:grpSpPr>
            <a:xfrm>
              <a:off x="4644280" y="1290523"/>
              <a:ext cx="143716" cy="29463"/>
              <a:chOff x="4644280" y="1290523"/>
              <a:chExt cx="143716" cy="29463"/>
            </a:xfrm>
          </p:grpSpPr>
          <p:sp>
            <p:nvSpPr>
              <p:cNvPr id="9168" name="Google Shape;9168;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6"/>
            <p:cNvGrpSpPr/>
            <p:nvPr/>
          </p:nvGrpSpPr>
          <p:grpSpPr>
            <a:xfrm>
              <a:off x="4356567" y="1191441"/>
              <a:ext cx="143690" cy="29488"/>
              <a:chOff x="4356567" y="1191441"/>
              <a:chExt cx="143690" cy="29488"/>
            </a:xfrm>
          </p:grpSpPr>
          <p:sp>
            <p:nvSpPr>
              <p:cNvPr id="9173" name="Google Shape;9173;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6"/>
            <p:cNvGrpSpPr/>
            <p:nvPr/>
          </p:nvGrpSpPr>
          <p:grpSpPr>
            <a:xfrm>
              <a:off x="4339009" y="1863727"/>
              <a:ext cx="143703" cy="29476"/>
              <a:chOff x="4339009" y="1863727"/>
              <a:chExt cx="143703" cy="29476"/>
            </a:xfrm>
          </p:grpSpPr>
          <p:sp>
            <p:nvSpPr>
              <p:cNvPr id="9178" name="Google Shape;9178;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56"/>
            <p:cNvGrpSpPr/>
            <p:nvPr/>
          </p:nvGrpSpPr>
          <p:grpSpPr>
            <a:xfrm>
              <a:off x="4206459" y="1607315"/>
              <a:ext cx="29539" cy="142899"/>
              <a:chOff x="4206459" y="1607315"/>
              <a:chExt cx="29539" cy="142899"/>
            </a:xfrm>
          </p:grpSpPr>
          <p:sp>
            <p:nvSpPr>
              <p:cNvPr id="9183" name="Google Shape;9183;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56"/>
            <p:cNvGrpSpPr/>
            <p:nvPr/>
          </p:nvGrpSpPr>
          <p:grpSpPr>
            <a:xfrm>
              <a:off x="4889463" y="1423737"/>
              <a:ext cx="29552" cy="142899"/>
              <a:chOff x="4889463" y="1423737"/>
              <a:chExt cx="29552" cy="142899"/>
            </a:xfrm>
          </p:grpSpPr>
          <p:sp>
            <p:nvSpPr>
              <p:cNvPr id="9192" name="Google Shape;9192;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56"/>
            <p:cNvGrpSpPr/>
            <p:nvPr/>
          </p:nvGrpSpPr>
          <p:grpSpPr>
            <a:xfrm>
              <a:off x="4771663" y="1876896"/>
              <a:ext cx="108651" cy="100447"/>
              <a:chOff x="4771663" y="1876896"/>
              <a:chExt cx="108651" cy="100447"/>
            </a:xfrm>
          </p:grpSpPr>
          <p:sp>
            <p:nvSpPr>
              <p:cNvPr id="9197" name="Google Shape;9197;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1" name="Google Shape;9201;p56"/>
          <p:cNvGrpSpPr/>
          <p:nvPr/>
        </p:nvGrpSpPr>
        <p:grpSpPr>
          <a:xfrm>
            <a:off x="4026774" y="2074664"/>
            <a:ext cx="791287" cy="720350"/>
            <a:chOff x="267375" y="1071875"/>
            <a:chExt cx="470500" cy="428550"/>
          </a:xfrm>
        </p:grpSpPr>
        <p:sp>
          <p:nvSpPr>
            <p:cNvPr id="9202" name="Google Shape;9202;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6"/>
          <p:cNvGrpSpPr/>
          <p:nvPr/>
        </p:nvGrpSpPr>
        <p:grpSpPr>
          <a:xfrm>
            <a:off x="727269" y="3719294"/>
            <a:ext cx="1408444" cy="673166"/>
            <a:chOff x="712664" y="3693287"/>
            <a:chExt cx="1460738" cy="698160"/>
          </a:xfrm>
        </p:grpSpPr>
        <p:grpSp>
          <p:nvGrpSpPr>
            <p:cNvPr id="9211" name="Google Shape;9211;p56"/>
            <p:cNvGrpSpPr/>
            <p:nvPr/>
          </p:nvGrpSpPr>
          <p:grpSpPr>
            <a:xfrm>
              <a:off x="1380079" y="4133090"/>
              <a:ext cx="234048" cy="258099"/>
              <a:chOff x="1380079" y="4133090"/>
              <a:chExt cx="234048" cy="258099"/>
            </a:xfrm>
          </p:grpSpPr>
          <p:sp>
            <p:nvSpPr>
              <p:cNvPr id="9212" name="Google Shape;9212;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6"/>
            <p:cNvGrpSpPr/>
            <p:nvPr/>
          </p:nvGrpSpPr>
          <p:grpSpPr>
            <a:xfrm>
              <a:off x="884610" y="3864082"/>
              <a:ext cx="1118566" cy="527275"/>
              <a:chOff x="890961" y="3865463"/>
              <a:chExt cx="1115221" cy="525698"/>
            </a:xfrm>
          </p:grpSpPr>
          <p:sp>
            <p:nvSpPr>
              <p:cNvPr id="9216" name="Google Shape;9216;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6"/>
            <p:cNvGrpSpPr/>
            <p:nvPr/>
          </p:nvGrpSpPr>
          <p:grpSpPr>
            <a:xfrm>
              <a:off x="712664" y="3693287"/>
              <a:ext cx="1460738" cy="698160"/>
              <a:chOff x="712664" y="3693025"/>
              <a:chExt cx="1460738" cy="698160"/>
            </a:xfrm>
          </p:grpSpPr>
          <p:sp>
            <p:nvSpPr>
              <p:cNvPr id="9220" name="Google Shape;9220;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6" name="Google Shape;9226;p56"/>
          <p:cNvGrpSpPr/>
          <p:nvPr/>
        </p:nvGrpSpPr>
        <p:grpSpPr>
          <a:xfrm>
            <a:off x="3164985" y="1191441"/>
            <a:ext cx="795485" cy="738831"/>
            <a:chOff x="3348603" y="1236445"/>
            <a:chExt cx="749256" cy="695894"/>
          </a:xfrm>
        </p:grpSpPr>
        <p:grpSp>
          <p:nvGrpSpPr>
            <p:cNvPr id="9227" name="Google Shape;9227;p56"/>
            <p:cNvGrpSpPr/>
            <p:nvPr/>
          </p:nvGrpSpPr>
          <p:grpSpPr>
            <a:xfrm>
              <a:off x="3583779" y="1236445"/>
              <a:ext cx="293795" cy="285811"/>
              <a:chOff x="3750225" y="1774000"/>
              <a:chExt cx="149575" cy="145525"/>
            </a:xfrm>
          </p:grpSpPr>
          <p:sp>
            <p:nvSpPr>
              <p:cNvPr id="9228" name="Google Shape;9228;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56"/>
            <p:cNvGrpSpPr/>
            <p:nvPr/>
          </p:nvGrpSpPr>
          <p:grpSpPr>
            <a:xfrm>
              <a:off x="3775534" y="1462599"/>
              <a:ext cx="322325" cy="285958"/>
              <a:chOff x="3847850" y="1889150"/>
              <a:chExt cx="164100" cy="145600"/>
            </a:xfrm>
          </p:grpSpPr>
          <p:sp>
            <p:nvSpPr>
              <p:cNvPr id="9231" name="Google Shape;9231;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6"/>
            <p:cNvGrpSpPr/>
            <p:nvPr/>
          </p:nvGrpSpPr>
          <p:grpSpPr>
            <a:xfrm>
              <a:off x="3545329" y="1646528"/>
              <a:ext cx="293746" cy="285811"/>
              <a:chOff x="3730650" y="1982800"/>
              <a:chExt cx="149550" cy="145525"/>
            </a:xfrm>
          </p:grpSpPr>
          <p:sp>
            <p:nvSpPr>
              <p:cNvPr id="9234" name="Google Shape;9234;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6"/>
            <p:cNvGrpSpPr/>
            <p:nvPr/>
          </p:nvGrpSpPr>
          <p:grpSpPr>
            <a:xfrm>
              <a:off x="3348603" y="1415046"/>
              <a:ext cx="294384" cy="284387"/>
              <a:chOff x="3630494" y="1864938"/>
              <a:chExt cx="149875" cy="144800"/>
            </a:xfrm>
          </p:grpSpPr>
          <p:sp>
            <p:nvSpPr>
              <p:cNvPr id="9237" name="Google Shape;9237;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9" name="Google Shape;9239;p56"/>
          <p:cNvGrpSpPr/>
          <p:nvPr/>
        </p:nvGrpSpPr>
        <p:grpSpPr>
          <a:xfrm>
            <a:off x="2286512" y="3714337"/>
            <a:ext cx="1324924" cy="678083"/>
            <a:chOff x="2413923" y="3711366"/>
            <a:chExt cx="1374117" cy="703260"/>
          </a:xfrm>
        </p:grpSpPr>
        <p:grpSp>
          <p:nvGrpSpPr>
            <p:cNvPr id="9240" name="Google Shape;9240;p56"/>
            <p:cNvGrpSpPr/>
            <p:nvPr/>
          </p:nvGrpSpPr>
          <p:grpSpPr>
            <a:xfrm>
              <a:off x="2413923" y="3711366"/>
              <a:ext cx="1374117" cy="703260"/>
              <a:chOff x="2413923" y="3711366"/>
              <a:chExt cx="1374117" cy="703260"/>
            </a:xfrm>
          </p:grpSpPr>
          <p:sp>
            <p:nvSpPr>
              <p:cNvPr id="9241" name="Google Shape;9241;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56"/>
              <p:cNvGrpSpPr/>
              <p:nvPr/>
            </p:nvGrpSpPr>
            <p:grpSpPr>
              <a:xfrm>
                <a:off x="2600284" y="3808654"/>
                <a:ext cx="234506" cy="138009"/>
                <a:chOff x="2600284" y="3808654"/>
                <a:chExt cx="234506" cy="138009"/>
              </a:xfrm>
            </p:grpSpPr>
            <p:sp>
              <p:nvSpPr>
                <p:cNvPr id="9243" name="Google Shape;9243;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5" name="Google Shape;9245;p56"/>
              <p:cNvGrpSpPr/>
              <p:nvPr/>
            </p:nvGrpSpPr>
            <p:grpSpPr>
              <a:xfrm>
                <a:off x="3359659" y="3805664"/>
                <a:ext cx="232294" cy="141000"/>
                <a:chOff x="3359659" y="3805664"/>
                <a:chExt cx="232294" cy="141000"/>
              </a:xfrm>
            </p:grpSpPr>
            <p:sp>
              <p:nvSpPr>
                <p:cNvPr id="9246" name="Google Shape;9246;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7" name="Google Shape;9247;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8" name="Google Shape;9248;p56"/>
              <p:cNvGrpSpPr/>
              <p:nvPr/>
            </p:nvGrpSpPr>
            <p:grpSpPr>
              <a:xfrm>
                <a:off x="3067316" y="3711366"/>
                <a:ext cx="66900" cy="166809"/>
                <a:chOff x="3067316" y="3711366"/>
                <a:chExt cx="66900" cy="166809"/>
              </a:xfrm>
            </p:grpSpPr>
            <p:sp>
              <p:nvSpPr>
                <p:cNvPr id="9249" name="Google Shape;9249;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1" name="Google Shape;9251;p56"/>
              <p:cNvGrpSpPr/>
              <p:nvPr/>
            </p:nvGrpSpPr>
            <p:grpSpPr>
              <a:xfrm>
                <a:off x="2413923" y="4058666"/>
                <a:ext cx="224119" cy="66900"/>
                <a:chOff x="2413923" y="4058666"/>
                <a:chExt cx="224119" cy="66900"/>
              </a:xfrm>
            </p:grpSpPr>
            <p:sp>
              <p:nvSpPr>
                <p:cNvPr id="9252" name="Google Shape;9252;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4" name="Google Shape;9254;p56"/>
              <p:cNvGrpSpPr/>
              <p:nvPr/>
            </p:nvGrpSpPr>
            <p:grpSpPr>
              <a:xfrm>
                <a:off x="3564643" y="4058666"/>
                <a:ext cx="223397" cy="66900"/>
                <a:chOff x="3564643" y="4058666"/>
                <a:chExt cx="223397" cy="66900"/>
              </a:xfrm>
            </p:grpSpPr>
            <p:sp>
              <p:nvSpPr>
                <p:cNvPr id="9255" name="Google Shape;9255;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6" name="Google Shape;9256;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57" name="Google Shape;9257;p56"/>
            <p:cNvGrpSpPr/>
            <p:nvPr/>
          </p:nvGrpSpPr>
          <p:grpSpPr>
            <a:xfrm>
              <a:off x="2633353" y="3965763"/>
              <a:ext cx="933975" cy="445687"/>
              <a:chOff x="2633353" y="3965763"/>
              <a:chExt cx="933975" cy="445687"/>
            </a:xfrm>
          </p:grpSpPr>
          <p:sp>
            <p:nvSpPr>
              <p:cNvPr id="9258" name="Google Shape;9258;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56"/>
          <p:cNvGrpSpPr/>
          <p:nvPr/>
        </p:nvGrpSpPr>
        <p:grpSpPr>
          <a:xfrm>
            <a:off x="6410784" y="1264884"/>
            <a:ext cx="1131087" cy="587383"/>
            <a:chOff x="238125" y="999450"/>
            <a:chExt cx="7140700" cy="3708225"/>
          </a:xfrm>
        </p:grpSpPr>
        <p:sp>
          <p:nvSpPr>
            <p:cNvPr id="9261" name="Google Shape;9261;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6"/>
          <p:cNvGrpSpPr/>
          <p:nvPr/>
        </p:nvGrpSpPr>
        <p:grpSpPr>
          <a:xfrm>
            <a:off x="3762234" y="3714379"/>
            <a:ext cx="1375854" cy="678131"/>
            <a:chOff x="3913765" y="3641905"/>
            <a:chExt cx="1522805" cy="750560"/>
          </a:xfrm>
        </p:grpSpPr>
        <p:grpSp>
          <p:nvGrpSpPr>
            <p:cNvPr id="9271" name="Google Shape;9271;p56"/>
            <p:cNvGrpSpPr/>
            <p:nvPr/>
          </p:nvGrpSpPr>
          <p:grpSpPr>
            <a:xfrm>
              <a:off x="3913765" y="3997002"/>
              <a:ext cx="1522805" cy="395463"/>
              <a:chOff x="3913765" y="3997002"/>
              <a:chExt cx="1522805" cy="395463"/>
            </a:xfrm>
          </p:grpSpPr>
          <p:grpSp>
            <p:nvGrpSpPr>
              <p:cNvPr id="9272" name="Google Shape;9272;p56"/>
              <p:cNvGrpSpPr/>
              <p:nvPr/>
            </p:nvGrpSpPr>
            <p:grpSpPr>
              <a:xfrm>
                <a:off x="3913765" y="4138659"/>
                <a:ext cx="507602" cy="253806"/>
                <a:chOff x="3913765" y="4138659"/>
                <a:chExt cx="507602" cy="253806"/>
              </a:xfrm>
            </p:grpSpPr>
            <p:sp>
              <p:nvSpPr>
                <p:cNvPr id="9273" name="Google Shape;9273;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75" name="Google Shape;9275;p56"/>
              <p:cNvGrpSpPr/>
              <p:nvPr/>
            </p:nvGrpSpPr>
            <p:grpSpPr>
              <a:xfrm>
                <a:off x="4421361" y="3997002"/>
                <a:ext cx="507618" cy="395463"/>
                <a:chOff x="4421361" y="3997002"/>
                <a:chExt cx="507618" cy="395463"/>
              </a:xfrm>
            </p:grpSpPr>
            <p:sp>
              <p:nvSpPr>
                <p:cNvPr id="9276" name="Google Shape;9276;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6"/>
              <p:cNvGrpSpPr/>
              <p:nvPr/>
            </p:nvGrpSpPr>
            <p:grpSpPr>
              <a:xfrm>
                <a:off x="4928973" y="4189418"/>
                <a:ext cx="507596" cy="203047"/>
                <a:chOff x="4928973" y="4189418"/>
                <a:chExt cx="507596" cy="203047"/>
              </a:xfrm>
            </p:grpSpPr>
            <p:sp>
              <p:nvSpPr>
                <p:cNvPr id="9279" name="Google Shape;9279;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56"/>
            <p:cNvGrpSpPr/>
            <p:nvPr/>
          </p:nvGrpSpPr>
          <p:grpSpPr>
            <a:xfrm>
              <a:off x="4482186" y="3641905"/>
              <a:ext cx="397605" cy="349784"/>
              <a:chOff x="2906375" y="1159725"/>
              <a:chExt cx="1860575" cy="1636800"/>
            </a:xfrm>
          </p:grpSpPr>
          <p:sp>
            <p:nvSpPr>
              <p:cNvPr id="9282" name="Google Shape;9282;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6" name="Google Shape;9286;p56"/>
          <p:cNvGrpSpPr/>
          <p:nvPr/>
        </p:nvGrpSpPr>
        <p:grpSpPr>
          <a:xfrm>
            <a:off x="6546943" y="2074305"/>
            <a:ext cx="940737" cy="721067"/>
            <a:chOff x="6599718" y="2068734"/>
            <a:chExt cx="940737" cy="721067"/>
          </a:xfrm>
        </p:grpSpPr>
        <p:sp>
          <p:nvSpPr>
            <p:cNvPr id="9287" name="Google Shape;9287;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6"/>
            <p:cNvGrpSpPr/>
            <p:nvPr/>
          </p:nvGrpSpPr>
          <p:grpSpPr>
            <a:xfrm>
              <a:off x="6836957" y="2068734"/>
              <a:ext cx="461892" cy="721067"/>
              <a:chOff x="6836957" y="2068734"/>
              <a:chExt cx="461892" cy="721067"/>
            </a:xfrm>
          </p:grpSpPr>
          <p:sp>
            <p:nvSpPr>
              <p:cNvPr id="9294" name="Google Shape;9294;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0" name="Google Shape;9300;p56"/>
              <p:cNvGrpSpPr/>
              <p:nvPr/>
            </p:nvGrpSpPr>
            <p:grpSpPr>
              <a:xfrm>
                <a:off x="6836957" y="2068734"/>
                <a:ext cx="461892" cy="721067"/>
                <a:chOff x="6836957" y="2068734"/>
                <a:chExt cx="461892" cy="721067"/>
              </a:xfrm>
            </p:grpSpPr>
            <p:sp>
              <p:nvSpPr>
                <p:cNvPr id="9301" name="Google Shape;9301;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8" name="Google Shape;9308;p56"/>
          <p:cNvGrpSpPr/>
          <p:nvPr/>
        </p:nvGrpSpPr>
        <p:grpSpPr>
          <a:xfrm>
            <a:off x="2430262" y="2078652"/>
            <a:ext cx="712577" cy="712374"/>
            <a:chOff x="2559249" y="2069323"/>
            <a:chExt cx="685566" cy="685634"/>
          </a:xfrm>
        </p:grpSpPr>
        <p:sp>
          <p:nvSpPr>
            <p:cNvPr id="9309" name="Google Shape;9309;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6"/>
          <p:cNvGrpSpPr/>
          <p:nvPr/>
        </p:nvGrpSpPr>
        <p:grpSpPr>
          <a:xfrm>
            <a:off x="7612699" y="1191441"/>
            <a:ext cx="845645" cy="711911"/>
            <a:chOff x="951975" y="315800"/>
            <a:chExt cx="5860325" cy="4933550"/>
          </a:xfrm>
        </p:grpSpPr>
        <p:sp>
          <p:nvSpPr>
            <p:cNvPr id="9323" name="Google Shape;9323;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6"/>
          <p:cNvGrpSpPr/>
          <p:nvPr/>
        </p:nvGrpSpPr>
        <p:grpSpPr>
          <a:xfrm>
            <a:off x="3709828" y="2927550"/>
            <a:ext cx="1617932" cy="621724"/>
            <a:chOff x="3862800" y="3038525"/>
            <a:chExt cx="1329006" cy="510698"/>
          </a:xfrm>
        </p:grpSpPr>
        <p:sp>
          <p:nvSpPr>
            <p:cNvPr id="9332" name="Google Shape;9332;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56"/>
            <p:cNvGrpSpPr/>
            <p:nvPr/>
          </p:nvGrpSpPr>
          <p:grpSpPr>
            <a:xfrm>
              <a:off x="3967075" y="3040337"/>
              <a:ext cx="1019927" cy="402126"/>
              <a:chOff x="3967075" y="3040337"/>
              <a:chExt cx="1019927" cy="402126"/>
            </a:xfrm>
          </p:grpSpPr>
          <p:sp>
            <p:nvSpPr>
              <p:cNvPr id="9335" name="Google Shape;9335;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56"/>
            <p:cNvGrpSpPr/>
            <p:nvPr/>
          </p:nvGrpSpPr>
          <p:grpSpPr>
            <a:xfrm>
              <a:off x="4186700" y="3040337"/>
              <a:ext cx="390475" cy="183289"/>
              <a:chOff x="4186700" y="3040337"/>
              <a:chExt cx="390475" cy="183289"/>
            </a:xfrm>
          </p:grpSpPr>
          <p:sp>
            <p:nvSpPr>
              <p:cNvPr id="9338" name="Google Shape;9338;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6"/>
            <p:cNvGrpSpPr/>
            <p:nvPr/>
          </p:nvGrpSpPr>
          <p:grpSpPr>
            <a:xfrm>
              <a:off x="4073727" y="3040337"/>
              <a:ext cx="697794" cy="296263"/>
              <a:chOff x="4073727" y="3040337"/>
              <a:chExt cx="697794" cy="296263"/>
            </a:xfrm>
          </p:grpSpPr>
          <p:sp>
            <p:nvSpPr>
              <p:cNvPr id="9341" name="Google Shape;9341;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6"/>
            <p:cNvGrpSpPr/>
            <p:nvPr/>
          </p:nvGrpSpPr>
          <p:grpSpPr>
            <a:xfrm>
              <a:off x="3862800" y="3038525"/>
              <a:ext cx="1329006" cy="510698"/>
              <a:chOff x="3862800" y="3038525"/>
              <a:chExt cx="1329006" cy="510698"/>
            </a:xfrm>
          </p:grpSpPr>
          <p:sp>
            <p:nvSpPr>
              <p:cNvPr id="9344" name="Google Shape;9344;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6" name="Google Shape;9346;p56"/>
          <p:cNvGrpSpPr/>
          <p:nvPr/>
        </p:nvGrpSpPr>
        <p:grpSpPr>
          <a:xfrm>
            <a:off x="718150" y="1191441"/>
            <a:ext cx="883205" cy="775176"/>
            <a:chOff x="649648" y="271400"/>
            <a:chExt cx="6215377" cy="5455143"/>
          </a:xfrm>
        </p:grpSpPr>
        <p:sp>
          <p:nvSpPr>
            <p:cNvPr id="9347" name="Google Shape;9347;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6"/>
          <p:cNvGrpSpPr/>
          <p:nvPr/>
        </p:nvGrpSpPr>
        <p:grpSpPr>
          <a:xfrm>
            <a:off x="2326452" y="1191441"/>
            <a:ext cx="767704" cy="815489"/>
            <a:chOff x="2499700" y="1135950"/>
            <a:chExt cx="732402" cy="777990"/>
          </a:xfrm>
        </p:grpSpPr>
        <p:grpSp>
          <p:nvGrpSpPr>
            <p:cNvPr id="9360" name="Google Shape;9360;p56"/>
            <p:cNvGrpSpPr/>
            <p:nvPr/>
          </p:nvGrpSpPr>
          <p:grpSpPr>
            <a:xfrm>
              <a:off x="2499700" y="1135950"/>
              <a:ext cx="732402" cy="694705"/>
              <a:chOff x="2499700" y="1135950"/>
              <a:chExt cx="732402" cy="694705"/>
            </a:xfrm>
          </p:grpSpPr>
          <p:sp>
            <p:nvSpPr>
              <p:cNvPr id="9361" name="Google Shape;9361;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56"/>
            <p:cNvGrpSpPr/>
            <p:nvPr/>
          </p:nvGrpSpPr>
          <p:grpSpPr>
            <a:xfrm>
              <a:off x="2517909" y="1188726"/>
              <a:ext cx="702702" cy="725214"/>
              <a:chOff x="2517909" y="1188726"/>
              <a:chExt cx="702702" cy="725214"/>
            </a:xfrm>
          </p:grpSpPr>
          <p:sp>
            <p:nvSpPr>
              <p:cNvPr id="9389" name="Google Shape;9389;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56"/>
          <p:cNvGrpSpPr/>
          <p:nvPr/>
        </p:nvGrpSpPr>
        <p:grpSpPr>
          <a:xfrm>
            <a:off x="1672184" y="1191441"/>
            <a:ext cx="583439" cy="870229"/>
            <a:chOff x="1716825" y="1121550"/>
            <a:chExt cx="622800" cy="928938"/>
          </a:xfrm>
        </p:grpSpPr>
        <p:grpSp>
          <p:nvGrpSpPr>
            <p:cNvPr id="9395" name="Google Shape;9395;p56"/>
            <p:cNvGrpSpPr/>
            <p:nvPr/>
          </p:nvGrpSpPr>
          <p:grpSpPr>
            <a:xfrm>
              <a:off x="1716825" y="1121550"/>
              <a:ext cx="622800" cy="928938"/>
              <a:chOff x="1716825" y="1121550"/>
              <a:chExt cx="622800" cy="928938"/>
            </a:xfrm>
          </p:grpSpPr>
          <p:cxnSp>
            <p:nvCxnSpPr>
              <p:cNvPr id="9396" name="Google Shape;9396;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97" name="Google Shape;9397;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56"/>
            <p:cNvGrpSpPr/>
            <p:nvPr/>
          </p:nvGrpSpPr>
          <p:grpSpPr>
            <a:xfrm>
              <a:off x="1768050" y="1172775"/>
              <a:ext cx="520200" cy="832000"/>
              <a:chOff x="1768050" y="1172775"/>
              <a:chExt cx="520200" cy="832000"/>
            </a:xfrm>
          </p:grpSpPr>
          <p:cxnSp>
            <p:nvCxnSpPr>
              <p:cNvPr id="9399" name="Google Shape;9399;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00" name="Google Shape;9400;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6"/>
            <p:cNvGrpSpPr/>
            <p:nvPr/>
          </p:nvGrpSpPr>
          <p:grpSpPr>
            <a:xfrm>
              <a:off x="1820100" y="1225475"/>
              <a:ext cx="416400" cy="729575"/>
              <a:chOff x="1820100" y="1225475"/>
              <a:chExt cx="416400" cy="729575"/>
            </a:xfrm>
          </p:grpSpPr>
          <p:cxnSp>
            <p:nvCxnSpPr>
              <p:cNvPr id="9402" name="Google Shape;9402;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03" name="Google Shape;9403;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56"/>
            <p:cNvGrpSpPr/>
            <p:nvPr/>
          </p:nvGrpSpPr>
          <p:grpSpPr>
            <a:xfrm>
              <a:off x="1874250" y="1278825"/>
              <a:ext cx="308100" cy="605275"/>
              <a:chOff x="1874250" y="1278825"/>
              <a:chExt cx="308100" cy="605275"/>
            </a:xfrm>
          </p:grpSpPr>
          <p:cxnSp>
            <p:nvCxnSpPr>
              <p:cNvPr id="9405" name="Google Shape;9405;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06" name="Google Shape;9406;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6"/>
          <p:cNvGrpSpPr/>
          <p:nvPr/>
        </p:nvGrpSpPr>
        <p:grpSpPr>
          <a:xfrm>
            <a:off x="1592007" y="2077763"/>
            <a:ext cx="739072" cy="714152"/>
            <a:chOff x="4334725" y="1355875"/>
            <a:chExt cx="3106650" cy="3001900"/>
          </a:xfrm>
        </p:grpSpPr>
        <p:grpSp>
          <p:nvGrpSpPr>
            <p:cNvPr id="9409" name="Google Shape;9409;p56"/>
            <p:cNvGrpSpPr/>
            <p:nvPr/>
          </p:nvGrpSpPr>
          <p:grpSpPr>
            <a:xfrm>
              <a:off x="4516050" y="1724875"/>
              <a:ext cx="2693725" cy="2632900"/>
              <a:chOff x="4516050" y="1724875"/>
              <a:chExt cx="2693725" cy="2632900"/>
            </a:xfrm>
          </p:grpSpPr>
          <p:sp>
            <p:nvSpPr>
              <p:cNvPr id="9410" name="Google Shape;9410;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6"/>
            <p:cNvGrpSpPr/>
            <p:nvPr/>
          </p:nvGrpSpPr>
          <p:grpSpPr>
            <a:xfrm>
              <a:off x="4334725" y="1355875"/>
              <a:ext cx="3106650" cy="2709650"/>
              <a:chOff x="4334725" y="1355875"/>
              <a:chExt cx="3106650" cy="2709650"/>
            </a:xfrm>
          </p:grpSpPr>
          <p:sp>
            <p:nvSpPr>
              <p:cNvPr id="9414" name="Google Shape;9414;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56"/>
          <p:cNvGrpSpPr/>
          <p:nvPr/>
        </p:nvGrpSpPr>
        <p:grpSpPr>
          <a:xfrm>
            <a:off x="7708956" y="3708534"/>
            <a:ext cx="312074" cy="684173"/>
            <a:chOff x="7645573" y="3754300"/>
            <a:chExt cx="293855" cy="644170"/>
          </a:xfrm>
        </p:grpSpPr>
        <p:sp>
          <p:nvSpPr>
            <p:cNvPr id="9418" name="Google Shape;9418;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56"/>
          <p:cNvGrpSpPr/>
          <p:nvPr/>
        </p:nvGrpSpPr>
        <p:grpSpPr>
          <a:xfrm>
            <a:off x="5630944" y="1191441"/>
            <a:ext cx="709011" cy="739359"/>
            <a:chOff x="5830645" y="1256617"/>
            <a:chExt cx="530340" cy="553040"/>
          </a:xfrm>
        </p:grpSpPr>
        <p:grpSp>
          <p:nvGrpSpPr>
            <p:cNvPr id="9421" name="Google Shape;9421;p56"/>
            <p:cNvGrpSpPr/>
            <p:nvPr/>
          </p:nvGrpSpPr>
          <p:grpSpPr>
            <a:xfrm>
              <a:off x="5830645" y="1256617"/>
              <a:ext cx="259743" cy="269909"/>
              <a:chOff x="5830645" y="1256617"/>
              <a:chExt cx="259743" cy="269909"/>
            </a:xfrm>
          </p:grpSpPr>
          <p:sp>
            <p:nvSpPr>
              <p:cNvPr id="9422" name="Google Shape;9422;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6"/>
            <p:cNvGrpSpPr/>
            <p:nvPr/>
          </p:nvGrpSpPr>
          <p:grpSpPr>
            <a:xfrm>
              <a:off x="6101293" y="1256617"/>
              <a:ext cx="259692" cy="269909"/>
              <a:chOff x="6101293" y="1256617"/>
              <a:chExt cx="259692" cy="269909"/>
            </a:xfrm>
          </p:grpSpPr>
          <p:sp>
            <p:nvSpPr>
              <p:cNvPr id="9425" name="Google Shape;9425;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56"/>
            <p:cNvGrpSpPr/>
            <p:nvPr/>
          </p:nvGrpSpPr>
          <p:grpSpPr>
            <a:xfrm>
              <a:off x="5830645" y="1539749"/>
              <a:ext cx="259692" cy="269909"/>
              <a:chOff x="5830645" y="1539749"/>
              <a:chExt cx="259692" cy="269909"/>
            </a:xfrm>
          </p:grpSpPr>
          <p:sp>
            <p:nvSpPr>
              <p:cNvPr id="9428" name="Google Shape;9428;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6"/>
            <p:cNvGrpSpPr/>
            <p:nvPr/>
          </p:nvGrpSpPr>
          <p:grpSpPr>
            <a:xfrm>
              <a:off x="6101293" y="1539749"/>
              <a:ext cx="259692" cy="269909"/>
              <a:chOff x="6101293" y="1539749"/>
              <a:chExt cx="259692" cy="269909"/>
            </a:xfrm>
          </p:grpSpPr>
          <p:sp>
            <p:nvSpPr>
              <p:cNvPr id="9431" name="Google Shape;9431;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6"/>
          <p:cNvGrpSpPr/>
          <p:nvPr/>
        </p:nvGrpSpPr>
        <p:grpSpPr>
          <a:xfrm>
            <a:off x="732438" y="2927557"/>
            <a:ext cx="1452955" cy="621360"/>
            <a:chOff x="732422" y="2990152"/>
            <a:chExt cx="1337773" cy="572102"/>
          </a:xfrm>
        </p:grpSpPr>
        <p:sp>
          <p:nvSpPr>
            <p:cNvPr id="9435" name="Google Shape;9435;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444"/>
        <p:cNvGrpSpPr/>
        <p:nvPr/>
      </p:nvGrpSpPr>
      <p:grpSpPr>
        <a:xfrm>
          <a:off x="0" y="0"/>
          <a:ext cx="0" cy="0"/>
          <a:chOff x="0" y="0"/>
          <a:chExt cx="0" cy="0"/>
        </a:xfrm>
      </p:grpSpPr>
      <p:grpSp>
        <p:nvGrpSpPr>
          <p:cNvPr id="9445" name="Google Shape;9445;p57"/>
          <p:cNvGrpSpPr/>
          <p:nvPr/>
        </p:nvGrpSpPr>
        <p:grpSpPr>
          <a:xfrm>
            <a:off x="729238" y="1179665"/>
            <a:ext cx="1636117" cy="1526144"/>
            <a:chOff x="729238" y="1179665"/>
            <a:chExt cx="1636117" cy="1526144"/>
          </a:xfrm>
        </p:grpSpPr>
        <p:grpSp>
          <p:nvGrpSpPr>
            <p:cNvPr id="9446" name="Google Shape;9446;p57"/>
            <p:cNvGrpSpPr/>
            <p:nvPr/>
          </p:nvGrpSpPr>
          <p:grpSpPr>
            <a:xfrm>
              <a:off x="729238" y="1179665"/>
              <a:ext cx="80700" cy="1526144"/>
              <a:chOff x="729238" y="1179665"/>
              <a:chExt cx="80700" cy="1526144"/>
            </a:xfrm>
          </p:grpSpPr>
          <p:sp>
            <p:nvSpPr>
              <p:cNvPr id="9447" name="Google Shape;9447;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57"/>
            <p:cNvGrpSpPr/>
            <p:nvPr/>
          </p:nvGrpSpPr>
          <p:grpSpPr>
            <a:xfrm>
              <a:off x="903098" y="1179665"/>
              <a:ext cx="80700" cy="1526144"/>
              <a:chOff x="903098" y="1179665"/>
              <a:chExt cx="80700" cy="1526144"/>
            </a:xfrm>
          </p:grpSpPr>
          <p:sp>
            <p:nvSpPr>
              <p:cNvPr id="9458" name="Google Shape;9458;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7"/>
            <p:cNvGrpSpPr/>
            <p:nvPr/>
          </p:nvGrpSpPr>
          <p:grpSpPr>
            <a:xfrm>
              <a:off x="1076958" y="1179665"/>
              <a:ext cx="80700" cy="1526144"/>
              <a:chOff x="1076958" y="1179665"/>
              <a:chExt cx="80700" cy="1526144"/>
            </a:xfrm>
          </p:grpSpPr>
          <p:sp>
            <p:nvSpPr>
              <p:cNvPr id="9469" name="Google Shape;9469;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57"/>
            <p:cNvGrpSpPr/>
            <p:nvPr/>
          </p:nvGrpSpPr>
          <p:grpSpPr>
            <a:xfrm>
              <a:off x="1247707" y="1179665"/>
              <a:ext cx="80700" cy="1526144"/>
              <a:chOff x="1247707" y="1179665"/>
              <a:chExt cx="80700" cy="1526144"/>
            </a:xfrm>
          </p:grpSpPr>
          <p:sp>
            <p:nvSpPr>
              <p:cNvPr id="9480" name="Google Shape;9480;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7"/>
            <p:cNvGrpSpPr/>
            <p:nvPr/>
          </p:nvGrpSpPr>
          <p:grpSpPr>
            <a:xfrm>
              <a:off x="1421567" y="1179665"/>
              <a:ext cx="80700" cy="1526144"/>
              <a:chOff x="1421567" y="1179665"/>
              <a:chExt cx="80700" cy="1526144"/>
            </a:xfrm>
          </p:grpSpPr>
          <p:sp>
            <p:nvSpPr>
              <p:cNvPr id="9491" name="Google Shape;9491;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7"/>
            <p:cNvGrpSpPr/>
            <p:nvPr/>
          </p:nvGrpSpPr>
          <p:grpSpPr>
            <a:xfrm>
              <a:off x="1592327" y="1179665"/>
              <a:ext cx="80700" cy="1526144"/>
              <a:chOff x="1592327" y="1179665"/>
              <a:chExt cx="80700" cy="1526144"/>
            </a:xfrm>
          </p:grpSpPr>
          <p:sp>
            <p:nvSpPr>
              <p:cNvPr id="9502" name="Google Shape;9502;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57"/>
            <p:cNvGrpSpPr/>
            <p:nvPr/>
          </p:nvGrpSpPr>
          <p:grpSpPr>
            <a:xfrm>
              <a:off x="1766187" y="1179665"/>
              <a:ext cx="80700" cy="1526144"/>
              <a:chOff x="1766187" y="1179665"/>
              <a:chExt cx="80700" cy="1526144"/>
            </a:xfrm>
          </p:grpSpPr>
          <p:sp>
            <p:nvSpPr>
              <p:cNvPr id="9513" name="Google Shape;9513;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7"/>
            <p:cNvGrpSpPr/>
            <p:nvPr/>
          </p:nvGrpSpPr>
          <p:grpSpPr>
            <a:xfrm>
              <a:off x="1936935" y="1179665"/>
              <a:ext cx="80700" cy="1526144"/>
              <a:chOff x="1936935" y="1179665"/>
              <a:chExt cx="80700" cy="1526144"/>
            </a:xfrm>
          </p:grpSpPr>
          <p:sp>
            <p:nvSpPr>
              <p:cNvPr id="9524" name="Google Shape;9524;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7"/>
            <p:cNvGrpSpPr/>
            <p:nvPr/>
          </p:nvGrpSpPr>
          <p:grpSpPr>
            <a:xfrm>
              <a:off x="2110795" y="1179665"/>
              <a:ext cx="80700" cy="1526144"/>
              <a:chOff x="2110795" y="1179665"/>
              <a:chExt cx="80700" cy="1526144"/>
            </a:xfrm>
          </p:grpSpPr>
          <p:sp>
            <p:nvSpPr>
              <p:cNvPr id="9535" name="Google Shape;9535;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57"/>
            <p:cNvGrpSpPr/>
            <p:nvPr/>
          </p:nvGrpSpPr>
          <p:grpSpPr>
            <a:xfrm>
              <a:off x="2284655" y="1179665"/>
              <a:ext cx="80700" cy="1526144"/>
              <a:chOff x="2284655" y="1179665"/>
              <a:chExt cx="80700" cy="1526144"/>
            </a:xfrm>
          </p:grpSpPr>
          <p:sp>
            <p:nvSpPr>
              <p:cNvPr id="9546" name="Google Shape;9546;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6" name="Google Shape;9556;p57"/>
          <p:cNvGrpSpPr/>
          <p:nvPr/>
        </p:nvGrpSpPr>
        <p:grpSpPr>
          <a:xfrm>
            <a:off x="2623904" y="1198803"/>
            <a:ext cx="1364248" cy="1102133"/>
            <a:chOff x="2623904" y="1198803"/>
            <a:chExt cx="1364248" cy="1102133"/>
          </a:xfrm>
        </p:grpSpPr>
        <p:grpSp>
          <p:nvGrpSpPr>
            <p:cNvPr id="9557" name="Google Shape;9557;p57"/>
            <p:cNvGrpSpPr/>
            <p:nvPr/>
          </p:nvGrpSpPr>
          <p:grpSpPr>
            <a:xfrm>
              <a:off x="2623907" y="1198803"/>
              <a:ext cx="1364245" cy="273000"/>
              <a:chOff x="2623907" y="1198803"/>
              <a:chExt cx="1364245" cy="273000"/>
            </a:xfrm>
          </p:grpSpPr>
          <p:sp>
            <p:nvSpPr>
              <p:cNvPr id="9558" name="Google Shape;9558;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7"/>
            <p:cNvGrpSpPr/>
            <p:nvPr/>
          </p:nvGrpSpPr>
          <p:grpSpPr>
            <a:xfrm>
              <a:off x="2623904" y="1476964"/>
              <a:ext cx="1364245" cy="273000"/>
              <a:chOff x="2623904" y="1476964"/>
              <a:chExt cx="1364245" cy="273000"/>
            </a:xfrm>
          </p:grpSpPr>
          <p:sp>
            <p:nvSpPr>
              <p:cNvPr id="9564" name="Google Shape;9564;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7"/>
            <p:cNvGrpSpPr/>
            <p:nvPr/>
          </p:nvGrpSpPr>
          <p:grpSpPr>
            <a:xfrm>
              <a:off x="2623907" y="1749775"/>
              <a:ext cx="1364245" cy="273000"/>
              <a:chOff x="2623907" y="1749775"/>
              <a:chExt cx="1364245" cy="273000"/>
            </a:xfrm>
          </p:grpSpPr>
          <p:sp>
            <p:nvSpPr>
              <p:cNvPr id="9570" name="Google Shape;9570;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57"/>
            <p:cNvGrpSpPr/>
            <p:nvPr/>
          </p:nvGrpSpPr>
          <p:grpSpPr>
            <a:xfrm>
              <a:off x="2623904" y="2027936"/>
              <a:ext cx="1364245" cy="273000"/>
              <a:chOff x="2623904" y="2027936"/>
              <a:chExt cx="1364245" cy="273000"/>
            </a:xfrm>
          </p:grpSpPr>
          <p:sp>
            <p:nvSpPr>
              <p:cNvPr id="9576" name="Google Shape;9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1" name="Google Shape;9581;p57"/>
          <p:cNvGrpSpPr/>
          <p:nvPr/>
        </p:nvGrpSpPr>
        <p:grpSpPr>
          <a:xfrm>
            <a:off x="2613365" y="2657986"/>
            <a:ext cx="1387541" cy="159124"/>
            <a:chOff x="3200660" y="2180272"/>
            <a:chExt cx="2563824" cy="378237"/>
          </a:xfrm>
        </p:grpSpPr>
        <p:sp>
          <p:nvSpPr>
            <p:cNvPr id="9582" name="Google Shape;9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7"/>
          <p:cNvGrpSpPr/>
          <p:nvPr/>
        </p:nvGrpSpPr>
        <p:grpSpPr>
          <a:xfrm>
            <a:off x="2609890" y="2935811"/>
            <a:ext cx="1390502" cy="159625"/>
            <a:chOff x="3530150" y="2790075"/>
            <a:chExt cx="1962600" cy="225300"/>
          </a:xfrm>
        </p:grpSpPr>
        <p:sp>
          <p:nvSpPr>
            <p:cNvPr id="9601" name="Google Shape;9601;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7"/>
          <p:cNvGrpSpPr/>
          <p:nvPr/>
        </p:nvGrpSpPr>
        <p:grpSpPr>
          <a:xfrm>
            <a:off x="2610543" y="3214137"/>
            <a:ext cx="1411629" cy="153761"/>
            <a:chOff x="3558802" y="4011427"/>
            <a:chExt cx="1866000" cy="111300"/>
          </a:xfrm>
        </p:grpSpPr>
        <p:sp>
          <p:nvSpPr>
            <p:cNvPr id="9604" name="Google Shape;9604;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7"/>
          <p:cNvGrpSpPr/>
          <p:nvPr/>
        </p:nvGrpSpPr>
        <p:grpSpPr>
          <a:xfrm>
            <a:off x="2610235" y="2419536"/>
            <a:ext cx="1383503" cy="119749"/>
            <a:chOff x="3465975" y="2270276"/>
            <a:chExt cx="1986364" cy="171929"/>
          </a:xfrm>
        </p:grpSpPr>
        <p:sp>
          <p:nvSpPr>
            <p:cNvPr id="9607" name="Google Shape;9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7"/>
          <p:cNvGrpSpPr/>
          <p:nvPr/>
        </p:nvGrpSpPr>
        <p:grpSpPr>
          <a:xfrm>
            <a:off x="2621243" y="3783187"/>
            <a:ext cx="1369531" cy="195460"/>
            <a:chOff x="723300" y="4253549"/>
            <a:chExt cx="2276482" cy="324900"/>
          </a:xfrm>
        </p:grpSpPr>
        <p:sp>
          <p:nvSpPr>
            <p:cNvPr id="9616" name="Google Shape;9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57"/>
          <p:cNvGrpSpPr/>
          <p:nvPr/>
        </p:nvGrpSpPr>
        <p:grpSpPr>
          <a:xfrm>
            <a:off x="2610803" y="3484367"/>
            <a:ext cx="1389066" cy="180119"/>
            <a:chOff x="705948" y="3788465"/>
            <a:chExt cx="2308953" cy="299400"/>
          </a:xfrm>
        </p:grpSpPr>
        <p:sp>
          <p:nvSpPr>
            <p:cNvPr id="9622" name="Google Shape;9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7"/>
          <p:cNvGrpSpPr/>
          <p:nvPr/>
        </p:nvGrpSpPr>
        <p:grpSpPr>
          <a:xfrm>
            <a:off x="2658741" y="4097347"/>
            <a:ext cx="1304609" cy="294074"/>
            <a:chOff x="2658741" y="4097347"/>
            <a:chExt cx="1304609" cy="294074"/>
          </a:xfrm>
        </p:grpSpPr>
        <p:grpSp>
          <p:nvGrpSpPr>
            <p:cNvPr id="9628" name="Google Shape;9628;p57"/>
            <p:cNvGrpSpPr/>
            <p:nvPr/>
          </p:nvGrpSpPr>
          <p:grpSpPr>
            <a:xfrm>
              <a:off x="2658741" y="4097347"/>
              <a:ext cx="118572" cy="294074"/>
              <a:chOff x="3343310" y="4475555"/>
              <a:chExt cx="127717" cy="316753"/>
            </a:xfrm>
          </p:grpSpPr>
          <p:sp>
            <p:nvSpPr>
              <p:cNvPr id="9629" name="Google Shape;962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57"/>
            <p:cNvGrpSpPr/>
            <p:nvPr/>
          </p:nvGrpSpPr>
          <p:grpSpPr>
            <a:xfrm>
              <a:off x="3815519" y="4098388"/>
              <a:ext cx="147831" cy="291991"/>
              <a:chOff x="3527539" y="4476677"/>
              <a:chExt cx="159232" cy="314510"/>
            </a:xfrm>
          </p:grpSpPr>
          <p:sp>
            <p:nvSpPr>
              <p:cNvPr id="9632" name="Google Shape;963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57"/>
            <p:cNvGrpSpPr/>
            <p:nvPr/>
          </p:nvGrpSpPr>
          <p:grpSpPr>
            <a:xfrm>
              <a:off x="3511696" y="4098388"/>
              <a:ext cx="147831" cy="291991"/>
              <a:chOff x="3527539" y="4476677"/>
              <a:chExt cx="159232" cy="314510"/>
            </a:xfrm>
          </p:grpSpPr>
          <p:sp>
            <p:nvSpPr>
              <p:cNvPr id="9635" name="Google Shape;963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7"/>
            <p:cNvGrpSpPr/>
            <p:nvPr/>
          </p:nvGrpSpPr>
          <p:grpSpPr>
            <a:xfrm>
              <a:off x="3207874" y="4098388"/>
              <a:ext cx="147831" cy="291991"/>
              <a:chOff x="3527539" y="4476677"/>
              <a:chExt cx="159232" cy="314510"/>
            </a:xfrm>
          </p:grpSpPr>
          <p:sp>
            <p:nvSpPr>
              <p:cNvPr id="9638" name="Google Shape;963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57"/>
            <p:cNvGrpSpPr/>
            <p:nvPr/>
          </p:nvGrpSpPr>
          <p:grpSpPr>
            <a:xfrm>
              <a:off x="2933305" y="4097347"/>
              <a:ext cx="118572" cy="294074"/>
              <a:chOff x="3343310" y="4475555"/>
              <a:chExt cx="127717" cy="316753"/>
            </a:xfrm>
          </p:grpSpPr>
          <p:sp>
            <p:nvSpPr>
              <p:cNvPr id="9641" name="Google Shape;9641;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3" name="Google Shape;9643;p57"/>
          <p:cNvGrpSpPr/>
          <p:nvPr/>
        </p:nvGrpSpPr>
        <p:grpSpPr>
          <a:xfrm>
            <a:off x="4277571" y="2080469"/>
            <a:ext cx="1433821" cy="191501"/>
            <a:chOff x="4273350" y="2080469"/>
            <a:chExt cx="1433821" cy="191501"/>
          </a:xfrm>
        </p:grpSpPr>
        <p:grpSp>
          <p:nvGrpSpPr>
            <p:cNvPr id="9644" name="Google Shape;9644;p57"/>
            <p:cNvGrpSpPr/>
            <p:nvPr/>
          </p:nvGrpSpPr>
          <p:grpSpPr>
            <a:xfrm>
              <a:off x="4273350" y="2080469"/>
              <a:ext cx="1433821" cy="0"/>
              <a:chOff x="5224975" y="2962250"/>
              <a:chExt cx="1544400" cy="0"/>
            </a:xfrm>
          </p:grpSpPr>
          <p:cxnSp>
            <p:nvCxnSpPr>
              <p:cNvPr id="9645" name="Google Shape;9645;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6" name="Google Shape;9646;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47" name="Google Shape;9647;p57"/>
            <p:cNvGrpSpPr/>
            <p:nvPr/>
          </p:nvGrpSpPr>
          <p:grpSpPr>
            <a:xfrm>
              <a:off x="4273350" y="2271969"/>
              <a:ext cx="1433821" cy="0"/>
              <a:chOff x="5224975" y="2962250"/>
              <a:chExt cx="1544400" cy="0"/>
            </a:xfrm>
          </p:grpSpPr>
          <p:cxnSp>
            <p:nvCxnSpPr>
              <p:cNvPr id="9648" name="Google Shape;964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9" name="Google Shape;9649;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50" name="Google Shape;9650;p57"/>
          <p:cNvGrpSpPr/>
          <p:nvPr/>
        </p:nvGrpSpPr>
        <p:grpSpPr>
          <a:xfrm>
            <a:off x="4279126" y="1183036"/>
            <a:ext cx="1430711" cy="743389"/>
            <a:chOff x="5159450" y="1919950"/>
            <a:chExt cx="1541050" cy="862500"/>
          </a:xfrm>
        </p:grpSpPr>
        <p:sp>
          <p:nvSpPr>
            <p:cNvPr id="9651" name="Google Shape;9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52" name="Google Shape;9652;p57"/>
            <p:cNvGrpSpPr/>
            <p:nvPr/>
          </p:nvGrpSpPr>
          <p:grpSpPr>
            <a:xfrm>
              <a:off x="5159450" y="1919950"/>
              <a:ext cx="1541050" cy="862500"/>
              <a:chOff x="5159450" y="1919950"/>
              <a:chExt cx="1541050" cy="862500"/>
            </a:xfrm>
          </p:grpSpPr>
          <p:cxnSp>
            <p:nvCxnSpPr>
              <p:cNvPr id="9653" name="Google Shape;9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54" name="Google Shape;9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55" name="Google Shape;9655;p57"/>
          <p:cNvGrpSpPr/>
          <p:nvPr/>
        </p:nvGrpSpPr>
        <p:grpSpPr>
          <a:xfrm>
            <a:off x="4269239" y="2406364"/>
            <a:ext cx="1450484" cy="1052087"/>
            <a:chOff x="5230575" y="1554475"/>
            <a:chExt cx="2137150" cy="1550150"/>
          </a:xfrm>
        </p:grpSpPr>
        <p:sp>
          <p:nvSpPr>
            <p:cNvPr id="9656" name="Google Shape;9656;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57"/>
          <p:cNvGrpSpPr/>
          <p:nvPr/>
        </p:nvGrpSpPr>
        <p:grpSpPr>
          <a:xfrm rot="10800000">
            <a:off x="4285790" y="3498553"/>
            <a:ext cx="1417383" cy="887946"/>
            <a:chOff x="5645403" y="2920021"/>
            <a:chExt cx="2650800" cy="2180614"/>
          </a:xfrm>
        </p:grpSpPr>
        <p:sp>
          <p:nvSpPr>
            <p:cNvPr id="9670" name="Google Shape;9670;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1" name="Google Shape;9671;p57"/>
            <p:cNvCxnSpPr>
              <a:stCxn id="96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72" name="Google Shape;9672;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3" name="Google Shape;9673;p57"/>
            <p:cNvCxnSpPr>
              <a:endCxn id="96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74" name="Google Shape;9674;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5" name="Google Shape;9675;p57"/>
            <p:cNvCxnSpPr>
              <a:stCxn id="96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76" name="Google Shape;9676;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7" name="Google Shape;9677;p57"/>
            <p:cNvCxnSpPr>
              <a:endCxn id="96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78" name="Google Shape;9678;p57"/>
          <p:cNvGrpSpPr/>
          <p:nvPr/>
        </p:nvGrpSpPr>
        <p:grpSpPr>
          <a:xfrm>
            <a:off x="7386150" y="2401908"/>
            <a:ext cx="1071743" cy="1021579"/>
            <a:chOff x="7189833" y="2022667"/>
            <a:chExt cx="1251159" cy="1192597"/>
          </a:xfrm>
        </p:grpSpPr>
        <p:sp>
          <p:nvSpPr>
            <p:cNvPr id="9679" name="Google Shape;9679;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7"/>
          <p:cNvGrpSpPr/>
          <p:nvPr/>
        </p:nvGrpSpPr>
        <p:grpSpPr>
          <a:xfrm>
            <a:off x="727421" y="2828315"/>
            <a:ext cx="1695374" cy="1560837"/>
            <a:chOff x="727421" y="2828315"/>
            <a:chExt cx="1695374" cy="1560837"/>
          </a:xfrm>
        </p:grpSpPr>
        <p:grpSp>
          <p:nvGrpSpPr>
            <p:cNvPr id="9684" name="Google Shape;9684;p57"/>
            <p:cNvGrpSpPr/>
            <p:nvPr/>
          </p:nvGrpSpPr>
          <p:grpSpPr>
            <a:xfrm>
              <a:off x="819108" y="2882501"/>
              <a:ext cx="103104" cy="1426186"/>
              <a:chOff x="4674013" y="3100904"/>
              <a:chExt cx="122758" cy="1698043"/>
            </a:xfrm>
          </p:grpSpPr>
          <p:sp>
            <p:nvSpPr>
              <p:cNvPr id="9685" name="Google Shape;968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57"/>
            <p:cNvGrpSpPr/>
            <p:nvPr/>
          </p:nvGrpSpPr>
          <p:grpSpPr>
            <a:xfrm>
              <a:off x="1062475" y="2882501"/>
              <a:ext cx="103104" cy="1426186"/>
              <a:chOff x="4940438" y="3100904"/>
              <a:chExt cx="122758" cy="1698043"/>
            </a:xfrm>
          </p:grpSpPr>
          <p:sp>
            <p:nvSpPr>
              <p:cNvPr id="9693" name="Google Shape;969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57"/>
            <p:cNvGrpSpPr/>
            <p:nvPr/>
          </p:nvGrpSpPr>
          <p:grpSpPr>
            <a:xfrm>
              <a:off x="1299324" y="2882501"/>
              <a:ext cx="103104" cy="1426186"/>
              <a:chOff x="5206863" y="3100904"/>
              <a:chExt cx="122758" cy="1698043"/>
            </a:xfrm>
          </p:grpSpPr>
          <p:sp>
            <p:nvSpPr>
              <p:cNvPr id="9701" name="Google Shape;970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57"/>
            <p:cNvGrpSpPr/>
            <p:nvPr/>
          </p:nvGrpSpPr>
          <p:grpSpPr>
            <a:xfrm>
              <a:off x="1786057" y="2882501"/>
              <a:ext cx="103104" cy="1426186"/>
              <a:chOff x="6006138" y="3143629"/>
              <a:chExt cx="122758" cy="1698043"/>
            </a:xfrm>
          </p:grpSpPr>
          <p:sp>
            <p:nvSpPr>
              <p:cNvPr id="9709" name="Google Shape;970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57"/>
            <p:cNvGrpSpPr/>
            <p:nvPr/>
          </p:nvGrpSpPr>
          <p:grpSpPr>
            <a:xfrm>
              <a:off x="2029422" y="2882501"/>
              <a:ext cx="103104" cy="1426186"/>
              <a:chOff x="6805413" y="3100904"/>
              <a:chExt cx="122758" cy="1698043"/>
            </a:xfrm>
          </p:grpSpPr>
          <p:sp>
            <p:nvSpPr>
              <p:cNvPr id="9717" name="Google Shape;971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57"/>
            <p:cNvGrpSpPr/>
            <p:nvPr/>
          </p:nvGrpSpPr>
          <p:grpSpPr>
            <a:xfrm>
              <a:off x="727421" y="2828315"/>
              <a:ext cx="1695374" cy="1560837"/>
              <a:chOff x="734799" y="2782450"/>
              <a:chExt cx="1571100" cy="1577400"/>
            </a:xfrm>
          </p:grpSpPr>
          <p:cxnSp>
            <p:nvCxnSpPr>
              <p:cNvPr id="9725" name="Google Shape;972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26" name="Google Shape;972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27" name="Google Shape;9727;p57"/>
            <p:cNvGrpSpPr/>
            <p:nvPr/>
          </p:nvGrpSpPr>
          <p:grpSpPr>
            <a:xfrm>
              <a:off x="2272795" y="2882501"/>
              <a:ext cx="103104" cy="1426186"/>
              <a:chOff x="5206863" y="3100904"/>
              <a:chExt cx="122758" cy="1698043"/>
            </a:xfrm>
          </p:grpSpPr>
          <p:sp>
            <p:nvSpPr>
              <p:cNvPr id="9728" name="Google Shape;9728;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7"/>
            <p:cNvGrpSpPr/>
            <p:nvPr/>
          </p:nvGrpSpPr>
          <p:grpSpPr>
            <a:xfrm>
              <a:off x="1542694" y="2882501"/>
              <a:ext cx="103104" cy="1426186"/>
              <a:chOff x="6006138" y="3143629"/>
              <a:chExt cx="122758" cy="1698043"/>
            </a:xfrm>
          </p:grpSpPr>
          <p:sp>
            <p:nvSpPr>
              <p:cNvPr id="9736" name="Google Shape;9736;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3" name="Google Shape;9743;p57"/>
          <p:cNvGrpSpPr/>
          <p:nvPr/>
        </p:nvGrpSpPr>
        <p:grpSpPr>
          <a:xfrm>
            <a:off x="5936000" y="2405887"/>
            <a:ext cx="1248543" cy="1025319"/>
            <a:chOff x="5183758" y="1210600"/>
            <a:chExt cx="3605380" cy="2960783"/>
          </a:xfrm>
        </p:grpSpPr>
        <p:sp>
          <p:nvSpPr>
            <p:cNvPr id="9744" name="Google Shape;974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8" name="Google Shape;9748;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49" name="Google Shape;9749;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50" name="Google Shape;9750;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51" name="Google Shape;9751;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52" name="Google Shape;9752;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7"/>
          <p:cNvGrpSpPr/>
          <p:nvPr/>
        </p:nvGrpSpPr>
        <p:grpSpPr>
          <a:xfrm>
            <a:off x="5793062" y="3544204"/>
            <a:ext cx="2664831" cy="843440"/>
            <a:chOff x="5916567" y="1099697"/>
            <a:chExt cx="2556683" cy="809211"/>
          </a:xfrm>
        </p:grpSpPr>
        <p:sp>
          <p:nvSpPr>
            <p:cNvPr id="9754" name="Google Shape;9754;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7"/>
          <p:cNvGrpSpPr/>
          <p:nvPr/>
        </p:nvGrpSpPr>
        <p:grpSpPr>
          <a:xfrm>
            <a:off x="5900602" y="1193063"/>
            <a:ext cx="1299851" cy="1023338"/>
            <a:chOff x="5900602" y="1193063"/>
            <a:chExt cx="1299851" cy="1023338"/>
          </a:xfrm>
        </p:grpSpPr>
        <p:grpSp>
          <p:nvGrpSpPr>
            <p:cNvPr id="9763" name="Google Shape;9763;p57"/>
            <p:cNvGrpSpPr/>
            <p:nvPr/>
          </p:nvGrpSpPr>
          <p:grpSpPr>
            <a:xfrm>
              <a:off x="6743564" y="1193063"/>
              <a:ext cx="456889" cy="700379"/>
              <a:chOff x="6743564" y="1193063"/>
              <a:chExt cx="456889" cy="700379"/>
            </a:xfrm>
          </p:grpSpPr>
          <p:grpSp>
            <p:nvGrpSpPr>
              <p:cNvPr id="9764" name="Google Shape;9764;p57"/>
              <p:cNvGrpSpPr/>
              <p:nvPr/>
            </p:nvGrpSpPr>
            <p:grpSpPr>
              <a:xfrm>
                <a:off x="6743564" y="1690731"/>
                <a:ext cx="214402" cy="202710"/>
                <a:chOff x="6743564" y="1690731"/>
                <a:chExt cx="214402" cy="202710"/>
              </a:xfrm>
            </p:grpSpPr>
            <p:sp>
              <p:nvSpPr>
                <p:cNvPr id="9765" name="Google Shape;9765;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7"/>
              <p:cNvGrpSpPr/>
              <p:nvPr/>
            </p:nvGrpSpPr>
            <p:grpSpPr>
              <a:xfrm>
                <a:off x="6915505" y="1193063"/>
                <a:ext cx="284947" cy="589637"/>
                <a:chOff x="6915505" y="1193063"/>
                <a:chExt cx="284947" cy="589637"/>
              </a:xfrm>
            </p:grpSpPr>
            <p:sp>
              <p:nvSpPr>
                <p:cNvPr id="9768" name="Google Shape;976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9" name="Google Shape;9769;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0" name="Google Shape;9770;p57"/>
            <p:cNvGrpSpPr/>
            <p:nvPr/>
          </p:nvGrpSpPr>
          <p:grpSpPr>
            <a:xfrm>
              <a:off x="6520337" y="1193063"/>
              <a:ext cx="341815" cy="801589"/>
              <a:chOff x="6520337" y="1193063"/>
              <a:chExt cx="341815" cy="801589"/>
            </a:xfrm>
          </p:grpSpPr>
          <p:grpSp>
            <p:nvGrpSpPr>
              <p:cNvPr id="9771" name="Google Shape;9771;p57"/>
              <p:cNvGrpSpPr/>
              <p:nvPr/>
            </p:nvGrpSpPr>
            <p:grpSpPr>
              <a:xfrm>
                <a:off x="6520337" y="1589527"/>
                <a:ext cx="213950" cy="405125"/>
                <a:chOff x="6520337" y="1589527"/>
                <a:chExt cx="213950" cy="405125"/>
              </a:xfrm>
            </p:grpSpPr>
            <p:sp>
              <p:nvSpPr>
                <p:cNvPr id="9772" name="Google Shape;9772;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57"/>
              <p:cNvGrpSpPr/>
              <p:nvPr/>
            </p:nvGrpSpPr>
            <p:grpSpPr>
              <a:xfrm>
                <a:off x="6577204" y="1193063"/>
                <a:ext cx="284947" cy="453562"/>
                <a:chOff x="6577204" y="1193063"/>
                <a:chExt cx="284947" cy="453562"/>
              </a:xfrm>
            </p:grpSpPr>
            <p:sp>
              <p:nvSpPr>
                <p:cNvPr id="9775" name="Google Shape;9775;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77" name="Google Shape;9777;p57"/>
            <p:cNvGrpSpPr/>
            <p:nvPr/>
          </p:nvGrpSpPr>
          <p:grpSpPr>
            <a:xfrm>
              <a:off x="6238903" y="1193063"/>
              <a:ext cx="300475" cy="901782"/>
              <a:chOff x="6238903" y="1193063"/>
              <a:chExt cx="300475" cy="901782"/>
            </a:xfrm>
          </p:grpSpPr>
          <p:grpSp>
            <p:nvGrpSpPr>
              <p:cNvPr id="9778" name="Google Shape;9778;p57"/>
              <p:cNvGrpSpPr/>
              <p:nvPr/>
            </p:nvGrpSpPr>
            <p:grpSpPr>
              <a:xfrm>
                <a:off x="6290865" y="1489315"/>
                <a:ext cx="248514" cy="605530"/>
                <a:chOff x="6290865" y="1489315"/>
                <a:chExt cx="248514" cy="605530"/>
              </a:xfrm>
            </p:grpSpPr>
            <p:sp>
              <p:nvSpPr>
                <p:cNvPr id="9779" name="Google Shape;9779;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57"/>
              <p:cNvGrpSpPr/>
              <p:nvPr/>
            </p:nvGrpSpPr>
            <p:grpSpPr>
              <a:xfrm>
                <a:off x="6238903" y="1193063"/>
                <a:ext cx="284947" cy="327512"/>
                <a:chOff x="6238903" y="1193063"/>
                <a:chExt cx="284947" cy="327512"/>
              </a:xfrm>
            </p:grpSpPr>
            <p:sp>
              <p:nvSpPr>
                <p:cNvPr id="9782" name="Google Shape;9782;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3" name="Google Shape;9783;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4" name="Google Shape;9784;p57"/>
            <p:cNvGrpSpPr/>
            <p:nvPr/>
          </p:nvGrpSpPr>
          <p:grpSpPr>
            <a:xfrm>
              <a:off x="5900602" y="1193063"/>
              <a:ext cx="444345" cy="1023338"/>
              <a:chOff x="5900602" y="1193063"/>
              <a:chExt cx="444345" cy="1023338"/>
            </a:xfrm>
          </p:grpSpPr>
          <p:grpSp>
            <p:nvGrpSpPr>
              <p:cNvPr id="9785" name="Google Shape;9785;p57"/>
              <p:cNvGrpSpPr/>
              <p:nvPr/>
            </p:nvGrpSpPr>
            <p:grpSpPr>
              <a:xfrm>
                <a:off x="6046501" y="1367785"/>
                <a:ext cx="298446" cy="848616"/>
                <a:chOff x="6046501" y="1367785"/>
                <a:chExt cx="298446" cy="848616"/>
              </a:xfrm>
            </p:grpSpPr>
            <p:sp>
              <p:nvSpPr>
                <p:cNvPr id="9786" name="Google Shape;9786;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7"/>
              <p:cNvGrpSpPr/>
              <p:nvPr/>
            </p:nvGrpSpPr>
            <p:grpSpPr>
              <a:xfrm>
                <a:off x="5900602" y="1193063"/>
                <a:ext cx="284947" cy="182312"/>
                <a:chOff x="5900602" y="1193063"/>
                <a:chExt cx="284947" cy="182312"/>
              </a:xfrm>
            </p:grpSpPr>
            <p:sp>
              <p:nvSpPr>
                <p:cNvPr id="9789" name="Google Shape;9789;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0" name="Google Shape;9790;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91" name="Google Shape;9791;p57"/>
          <p:cNvGrpSpPr/>
          <p:nvPr/>
        </p:nvGrpSpPr>
        <p:grpSpPr>
          <a:xfrm>
            <a:off x="7238484" y="1193208"/>
            <a:ext cx="1219413" cy="1051365"/>
            <a:chOff x="7287122" y="1165658"/>
            <a:chExt cx="1219413" cy="1051365"/>
          </a:xfrm>
        </p:grpSpPr>
        <p:grpSp>
          <p:nvGrpSpPr>
            <p:cNvPr id="9792" name="Google Shape;9792;p57"/>
            <p:cNvGrpSpPr/>
            <p:nvPr/>
          </p:nvGrpSpPr>
          <p:grpSpPr>
            <a:xfrm>
              <a:off x="7287122" y="1969723"/>
              <a:ext cx="1219413" cy="247300"/>
              <a:chOff x="7287122" y="1969723"/>
              <a:chExt cx="1219413" cy="247300"/>
            </a:xfrm>
          </p:grpSpPr>
          <p:sp>
            <p:nvSpPr>
              <p:cNvPr id="9793" name="Google Shape;979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57"/>
              <p:cNvGrpSpPr/>
              <p:nvPr/>
            </p:nvGrpSpPr>
            <p:grpSpPr>
              <a:xfrm>
                <a:off x="7287122" y="2063892"/>
                <a:ext cx="1151753" cy="73428"/>
                <a:chOff x="7287122" y="2063892"/>
                <a:chExt cx="1151753" cy="73428"/>
              </a:xfrm>
            </p:grpSpPr>
            <p:sp>
              <p:nvSpPr>
                <p:cNvPr id="9795" name="Google Shape;979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6" name="Google Shape;979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97" name="Google Shape;9797;p57"/>
            <p:cNvGrpSpPr/>
            <p:nvPr/>
          </p:nvGrpSpPr>
          <p:grpSpPr>
            <a:xfrm>
              <a:off x="7287122" y="1712201"/>
              <a:ext cx="1219403" cy="246767"/>
              <a:chOff x="7287122" y="1712201"/>
              <a:chExt cx="1219403" cy="246767"/>
            </a:xfrm>
          </p:grpSpPr>
          <p:sp>
            <p:nvSpPr>
              <p:cNvPr id="9798" name="Google Shape;979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57"/>
              <p:cNvGrpSpPr/>
              <p:nvPr/>
            </p:nvGrpSpPr>
            <p:grpSpPr>
              <a:xfrm>
                <a:off x="7287122" y="1842861"/>
                <a:ext cx="1005303" cy="73419"/>
                <a:chOff x="7287122" y="1842861"/>
                <a:chExt cx="1005303" cy="73419"/>
              </a:xfrm>
            </p:grpSpPr>
            <p:sp>
              <p:nvSpPr>
                <p:cNvPr id="9800" name="Google Shape;980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1" name="Google Shape;980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02" name="Google Shape;9802;p57"/>
            <p:cNvGrpSpPr/>
            <p:nvPr/>
          </p:nvGrpSpPr>
          <p:grpSpPr>
            <a:xfrm>
              <a:off x="7287122" y="1447520"/>
              <a:ext cx="1219403" cy="286667"/>
              <a:chOff x="7287122" y="1447520"/>
              <a:chExt cx="1219403" cy="286667"/>
            </a:xfrm>
          </p:grpSpPr>
          <p:sp>
            <p:nvSpPr>
              <p:cNvPr id="9803" name="Google Shape;980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57"/>
              <p:cNvGrpSpPr/>
              <p:nvPr/>
            </p:nvGrpSpPr>
            <p:grpSpPr>
              <a:xfrm>
                <a:off x="7287122" y="1581977"/>
                <a:ext cx="852803" cy="73428"/>
                <a:chOff x="7287122" y="1581977"/>
                <a:chExt cx="852803" cy="73428"/>
              </a:xfrm>
            </p:grpSpPr>
            <p:sp>
              <p:nvSpPr>
                <p:cNvPr id="9805" name="Google Shape;980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6" name="Google Shape;980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07" name="Google Shape;9807;p57"/>
            <p:cNvGrpSpPr/>
            <p:nvPr/>
          </p:nvGrpSpPr>
          <p:grpSpPr>
            <a:xfrm>
              <a:off x="7287122" y="1165658"/>
              <a:ext cx="1219403" cy="344253"/>
              <a:chOff x="7287122" y="1165658"/>
              <a:chExt cx="1219403" cy="344253"/>
            </a:xfrm>
          </p:grpSpPr>
          <p:sp>
            <p:nvSpPr>
              <p:cNvPr id="9808" name="Google Shape;980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57"/>
              <p:cNvGrpSpPr/>
              <p:nvPr/>
            </p:nvGrpSpPr>
            <p:grpSpPr>
              <a:xfrm>
                <a:off x="7287122" y="1341025"/>
                <a:ext cx="695703" cy="73419"/>
                <a:chOff x="7287122" y="1341025"/>
                <a:chExt cx="695703" cy="73419"/>
              </a:xfrm>
            </p:grpSpPr>
            <p:sp>
              <p:nvSpPr>
                <p:cNvPr id="9810" name="Google Shape;981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1" name="Google Shape;981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5"/>
        <p:cNvGrpSpPr/>
        <p:nvPr/>
      </p:nvGrpSpPr>
      <p:grpSpPr>
        <a:xfrm>
          <a:off x="0" y="0"/>
          <a:ext cx="0" cy="0"/>
          <a:chOff x="0" y="0"/>
          <a:chExt cx="0" cy="0"/>
        </a:xfrm>
      </p:grpSpPr>
      <p:sp>
        <p:nvSpPr>
          <p:cNvPr id="9816" name="Google Shape;9816;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17" name="Google Shape;9817;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18" name="Google Shape;9818;p58"/>
          <p:cNvGrpSpPr/>
          <p:nvPr/>
        </p:nvGrpSpPr>
        <p:grpSpPr>
          <a:xfrm>
            <a:off x="866243" y="2291587"/>
            <a:ext cx="415546" cy="355053"/>
            <a:chOff x="866243" y="2291587"/>
            <a:chExt cx="415546" cy="355053"/>
          </a:xfrm>
        </p:grpSpPr>
        <p:sp>
          <p:nvSpPr>
            <p:cNvPr id="9819" name="Google Shape;9819;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5" name="Google Shape;9825;p58"/>
          <p:cNvGrpSpPr/>
          <p:nvPr/>
        </p:nvGrpSpPr>
        <p:grpSpPr>
          <a:xfrm>
            <a:off x="1958520" y="2302574"/>
            <a:ext cx="359213" cy="327807"/>
            <a:chOff x="1958520" y="2302574"/>
            <a:chExt cx="359213" cy="327807"/>
          </a:xfrm>
        </p:grpSpPr>
        <p:sp>
          <p:nvSpPr>
            <p:cNvPr id="9826" name="Google Shape;9826;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8"/>
          <p:cNvGrpSpPr/>
          <p:nvPr/>
        </p:nvGrpSpPr>
        <p:grpSpPr>
          <a:xfrm>
            <a:off x="2579882" y="2287427"/>
            <a:ext cx="207582" cy="359594"/>
            <a:chOff x="2656082" y="2287427"/>
            <a:chExt cx="207582" cy="359594"/>
          </a:xfrm>
        </p:grpSpPr>
        <p:sp>
          <p:nvSpPr>
            <p:cNvPr id="9830" name="Google Shape;9830;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8"/>
          <p:cNvGrpSpPr/>
          <p:nvPr/>
        </p:nvGrpSpPr>
        <p:grpSpPr>
          <a:xfrm>
            <a:off x="3049653" y="2321468"/>
            <a:ext cx="362991" cy="290018"/>
            <a:chOff x="3049653" y="2321468"/>
            <a:chExt cx="362991" cy="290018"/>
          </a:xfrm>
        </p:grpSpPr>
        <p:sp>
          <p:nvSpPr>
            <p:cNvPr id="9835" name="Google Shape;9835;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58"/>
          <p:cNvGrpSpPr/>
          <p:nvPr/>
        </p:nvGrpSpPr>
        <p:grpSpPr>
          <a:xfrm>
            <a:off x="3564243" y="2289904"/>
            <a:ext cx="422342" cy="355243"/>
            <a:chOff x="3564243" y="2289904"/>
            <a:chExt cx="422342" cy="355243"/>
          </a:xfrm>
        </p:grpSpPr>
        <p:sp>
          <p:nvSpPr>
            <p:cNvPr id="9840" name="Google Shape;9840;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6" name="Google Shape;9846;p58"/>
          <p:cNvGrpSpPr/>
          <p:nvPr/>
        </p:nvGrpSpPr>
        <p:grpSpPr>
          <a:xfrm>
            <a:off x="4687894" y="2289713"/>
            <a:ext cx="359594" cy="353909"/>
            <a:chOff x="4687894" y="2289713"/>
            <a:chExt cx="359594" cy="353909"/>
          </a:xfrm>
        </p:grpSpPr>
        <p:sp>
          <p:nvSpPr>
            <p:cNvPr id="9847" name="Google Shape;9847;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58"/>
          <p:cNvGrpSpPr/>
          <p:nvPr/>
        </p:nvGrpSpPr>
        <p:grpSpPr>
          <a:xfrm>
            <a:off x="6372624" y="2308227"/>
            <a:ext cx="263567" cy="317614"/>
            <a:chOff x="6421399" y="2308227"/>
            <a:chExt cx="263567" cy="317614"/>
          </a:xfrm>
        </p:grpSpPr>
        <p:sp>
          <p:nvSpPr>
            <p:cNvPr id="9852" name="Google Shape;9852;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8"/>
          <p:cNvGrpSpPr/>
          <p:nvPr/>
        </p:nvGrpSpPr>
        <p:grpSpPr>
          <a:xfrm>
            <a:off x="6870193" y="2295620"/>
            <a:ext cx="360356" cy="343462"/>
            <a:chOff x="6870193" y="2295620"/>
            <a:chExt cx="360356" cy="343462"/>
          </a:xfrm>
        </p:grpSpPr>
        <p:sp>
          <p:nvSpPr>
            <p:cNvPr id="9857" name="Google Shape;9857;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58"/>
          <p:cNvGrpSpPr/>
          <p:nvPr/>
        </p:nvGrpSpPr>
        <p:grpSpPr>
          <a:xfrm>
            <a:off x="7441465" y="2302860"/>
            <a:ext cx="342192" cy="327140"/>
            <a:chOff x="7441465" y="2302860"/>
            <a:chExt cx="342192" cy="327140"/>
          </a:xfrm>
        </p:grpSpPr>
        <p:sp>
          <p:nvSpPr>
            <p:cNvPr id="9860" name="Google Shape;9860;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58"/>
          <p:cNvGrpSpPr/>
          <p:nvPr/>
        </p:nvGrpSpPr>
        <p:grpSpPr>
          <a:xfrm>
            <a:off x="7989683" y="2350207"/>
            <a:ext cx="332761" cy="234066"/>
            <a:chOff x="7989683" y="2350207"/>
            <a:chExt cx="332761" cy="234066"/>
          </a:xfrm>
        </p:grpSpPr>
        <p:sp>
          <p:nvSpPr>
            <p:cNvPr id="9863" name="Google Shape;9863;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58"/>
          <p:cNvGrpSpPr/>
          <p:nvPr/>
        </p:nvGrpSpPr>
        <p:grpSpPr>
          <a:xfrm>
            <a:off x="5823294" y="2309751"/>
            <a:ext cx="315327" cy="314978"/>
            <a:chOff x="5823294" y="2309751"/>
            <a:chExt cx="315327" cy="314978"/>
          </a:xfrm>
        </p:grpSpPr>
        <p:sp>
          <p:nvSpPr>
            <p:cNvPr id="9870" name="Google Shape;9870;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58"/>
          <p:cNvGrpSpPr/>
          <p:nvPr/>
        </p:nvGrpSpPr>
        <p:grpSpPr>
          <a:xfrm>
            <a:off x="2497275" y="2744159"/>
            <a:ext cx="370930" cy="370549"/>
            <a:chOff x="2497275" y="2744159"/>
            <a:chExt cx="370930" cy="370549"/>
          </a:xfrm>
        </p:grpSpPr>
        <p:sp>
          <p:nvSpPr>
            <p:cNvPr id="9888" name="Google Shape;9888;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58"/>
          <p:cNvGrpSpPr/>
          <p:nvPr/>
        </p:nvGrpSpPr>
        <p:grpSpPr>
          <a:xfrm>
            <a:off x="860940" y="2746477"/>
            <a:ext cx="371883" cy="365691"/>
            <a:chOff x="860940" y="2746477"/>
            <a:chExt cx="371883" cy="365691"/>
          </a:xfrm>
        </p:grpSpPr>
        <p:sp>
          <p:nvSpPr>
            <p:cNvPr id="9895" name="Google Shape;9895;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8"/>
          <p:cNvGrpSpPr/>
          <p:nvPr/>
        </p:nvGrpSpPr>
        <p:grpSpPr>
          <a:xfrm>
            <a:off x="1493849" y="2775533"/>
            <a:ext cx="283985" cy="341080"/>
            <a:chOff x="1493849" y="2775533"/>
            <a:chExt cx="283985" cy="341080"/>
          </a:xfrm>
        </p:grpSpPr>
        <p:sp>
          <p:nvSpPr>
            <p:cNvPr id="9901" name="Google Shape;9901;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1952836" y="2774422"/>
            <a:ext cx="372835" cy="342573"/>
            <a:chOff x="1952836" y="2774422"/>
            <a:chExt cx="372835" cy="342573"/>
          </a:xfrm>
        </p:grpSpPr>
        <p:sp>
          <p:nvSpPr>
            <p:cNvPr id="9904" name="Google Shape;9904;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8"/>
          <p:cNvGrpSpPr/>
          <p:nvPr/>
        </p:nvGrpSpPr>
        <p:grpSpPr>
          <a:xfrm>
            <a:off x="3079916" y="2744477"/>
            <a:ext cx="332729" cy="372518"/>
            <a:chOff x="3079916" y="2744477"/>
            <a:chExt cx="332729" cy="372518"/>
          </a:xfrm>
        </p:grpSpPr>
        <p:sp>
          <p:nvSpPr>
            <p:cNvPr id="9908" name="Google Shape;9908;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8"/>
          <p:cNvGrpSpPr/>
          <p:nvPr/>
        </p:nvGrpSpPr>
        <p:grpSpPr>
          <a:xfrm>
            <a:off x="3620576" y="2745525"/>
            <a:ext cx="336889" cy="355592"/>
            <a:chOff x="3620576" y="2745525"/>
            <a:chExt cx="336889" cy="355592"/>
          </a:xfrm>
        </p:grpSpPr>
        <p:sp>
          <p:nvSpPr>
            <p:cNvPr id="9912" name="Google Shape;9912;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8"/>
          <p:cNvGrpSpPr/>
          <p:nvPr/>
        </p:nvGrpSpPr>
        <p:grpSpPr>
          <a:xfrm>
            <a:off x="4126815" y="2760704"/>
            <a:ext cx="380393" cy="363118"/>
            <a:chOff x="4126815" y="2760704"/>
            <a:chExt cx="380393" cy="363118"/>
          </a:xfrm>
        </p:grpSpPr>
        <p:sp>
          <p:nvSpPr>
            <p:cNvPr id="9915" name="Google Shape;9915;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58"/>
          <p:cNvGrpSpPr/>
          <p:nvPr/>
        </p:nvGrpSpPr>
        <p:grpSpPr>
          <a:xfrm>
            <a:off x="4675986" y="2745684"/>
            <a:ext cx="381346" cy="368644"/>
            <a:chOff x="4675986" y="2745684"/>
            <a:chExt cx="381346" cy="368644"/>
          </a:xfrm>
        </p:grpSpPr>
        <p:sp>
          <p:nvSpPr>
            <p:cNvPr id="9920" name="Google Shape;9920;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58"/>
          <p:cNvGrpSpPr/>
          <p:nvPr/>
        </p:nvGrpSpPr>
        <p:grpSpPr>
          <a:xfrm>
            <a:off x="5220616" y="2791061"/>
            <a:ext cx="373185" cy="302466"/>
            <a:chOff x="5220616" y="2791061"/>
            <a:chExt cx="373185" cy="302466"/>
          </a:xfrm>
        </p:grpSpPr>
        <p:sp>
          <p:nvSpPr>
            <p:cNvPr id="9923" name="Google Shape;9923;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8"/>
          <p:cNvGrpSpPr/>
          <p:nvPr/>
        </p:nvGrpSpPr>
        <p:grpSpPr>
          <a:xfrm>
            <a:off x="5788661" y="2772517"/>
            <a:ext cx="284366" cy="344097"/>
            <a:chOff x="5864861" y="2772517"/>
            <a:chExt cx="284366" cy="344097"/>
          </a:xfrm>
        </p:grpSpPr>
        <p:sp>
          <p:nvSpPr>
            <p:cNvPr id="9942" name="Google Shape;9942;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9" name="Google Shape;9949;p58"/>
          <p:cNvGrpSpPr/>
          <p:nvPr/>
        </p:nvGrpSpPr>
        <p:grpSpPr>
          <a:xfrm>
            <a:off x="6974158" y="2789537"/>
            <a:ext cx="255247" cy="327458"/>
            <a:chOff x="6974158" y="2789537"/>
            <a:chExt cx="255247" cy="327458"/>
          </a:xfrm>
        </p:grpSpPr>
        <p:sp>
          <p:nvSpPr>
            <p:cNvPr id="9950" name="Google Shape;9950;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7530697" y="2790299"/>
            <a:ext cx="244291" cy="326314"/>
            <a:chOff x="7530697" y="2790299"/>
            <a:chExt cx="244291" cy="326314"/>
          </a:xfrm>
        </p:grpSpPr>
        <p:sp>
          <p:nvSpPr>
            <p:cNvPr id="9957" name="Google Shape;9957;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8"/>
          <p:cNvGrpSpPr/>
          <p:nvPr/>
        </p:nvGrpSpPr>
        <p:grpSpPr>
          <a:xfrm>
            <a:off x="7988191" y="2832248"/>
            <a:ext cx="332348" cy="283985"/>
            <a:chOff x="7988191" y="2832248"/>
            <a:chExt cx="332348" cy="283985"/>
          </a:xfrm>
        </p:grpSpPr>
        <p:sp>
          <p:nvSpPr>
            <p:cNvPr id="9964" name="Google Shape;9964;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58"/>
          <p:cNvGrpSpPr/>
          <p:nvPr/>
        </p:nvGrpSpPr>
        <p:grpSpPr>
          <a:xfrm>
            <a:off x="3588440" y="3258368"/>
            <a:ext cx="364484" cy="262423"/>
            <a:chOff x="3588440" y="3258368"/>
            <a:chExt cx="364484" cy="262423"/>
          </a:xfrm>
        </p:grpSpPr>
        <p:sp>
          <p:nvSpPr>
            <p:cNvPr id="9969" name="Google Shape;9969;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5" name="Google Shape;9975;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6" name="Google Shape;9976;p58"/>
          <p:cNvGrpSpPr/>
          <p:nvPr/>
        </p:nvGrpSpPr>
        <p:grpSpPr>
          <a:xfrm>
            <a:off x="5765817" y="3227724"/>
            <a:ext cx="364865" cy="324822"/>
            <a:chOff x="5765817" y="3227724"/>
            <a:chExt cx="364865" cy="324822"/>
          </a:xfrm>
        </p:grpSpPr>
        <p:sp>
          <p:nvSpPr>
            <p:cNvPr id="9977" name="Google Shape;9977;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58"/>
          <p:cNvGrpSpPr/>
          <p:nvPr/>
        </p:nvGrpSpPr>
        <p:grpSpPr>
          <a:xfrm>
            <a:off x="6228583" y="3237664"/>
            <a:ext cx="446539" cy="303895"/>
            <a:chOff x="6228583" y="3237664"/>
            <a:chExt cx="446539" cy="303895"/>
          </a:xfrm>
        </p:grpSpPr>
        <p:sp>
          <p:nvSpPr>
            <p:cNvPr id="9981" name="Google Shape;9981;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8"/>
          <p:cNvGrpSpPr/>
          <p:nvPr/>
        </p:nvGrpSpPr>
        <p:grpSpPr>
          <a:xfrm>
            <a:off x="865862" y="3207306"/>
            <a:ext cx="364484" cy="364897"/>
            <a:chOff x="865862" y="3207306"/>
            <a:chExt cx="364484" cy="364897"/>
          </a:xfrm>
        </p:grpSpPr>
        <p:sp>
          <p:nvSpPr>
            <p:cNvPr id="9999" name="Google Shape;9999;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8"/>
          <p:cNvGrpSpPr/>
          <p:nvPr/>
        </p:nvGrpSpPr>
        <p:grpSpPr>
          <a:xfrm>
            <a:off x="1404617" y="3226962"/>
            <a:ext cx="370168" cy="325965"/>
            <a:chOff x="1404617" y="3226962"/>
            <a:chExt cx="370168" cy="325965"/>
          </a:xfrm>
        </p:grpSpPr>
        <p:sp>
          <p:nvSpPr>
            <p:cNvPr id="10014" name="Google Shape;10014;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58"/>
          <p:cNvGrpSpPr/>
          <p:nvPr/>
        </p:nvGrpSpPr>
        <p:grpSpPr>
          <a:xfrm>
            <a:off x="1954741" y="3212419"/>
            <a:ext cx="366389" cy="354481"/>
            <a:chOff x="1954741" y="3212419"/>
            <a:chExt cx="366389" cy="354481"/>
          </a:xfrm>
        </p:grpSpPr>
        <p:sp>
          <p:nvSpPr>
            <p:cNvPr id="10024" name="Google Shape;10024;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58"/>
          <p:cNvGrpSpPr/>
          <p:nvPr/>
        </p:nvGrpSpPr>
        <p:grpSpPr>
          <a:xfrm>
            <a:off x="3043239" y="3215626"/>
            <a:ext cx="366008" cy="348670"/>
            <a:chOff x="3043239" y="3215626"/>
            <a:chExt cx="366008" cy="348670"/>
          </a:xfrm>
        </p:grpSpPr>
        <p:sp>
          <p:nvSpPr>
            <p:cNvPr id="10032" name="Google Shape;10032;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8"/>
          <p:cNvGrpSpPr/>
          <p:nvPr/>
        </p:nvGrpSpPr>
        <p:grpSpPr>
          <a:xfrm>
            <a:off x="4218333" y="3184982"/>
            <a:ext cx="209107" cy="383442"/>
            <a:chOff x="4218333" y="3184982"/>
            <a:chExt cx="209107" cy="383442"/>
          </a:xfrm>
        </p:grpSpPr>
        <p:sp>
          <p:nvSpPr>
            <p:cNvPr id="10035" name="Google Shape;10035;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8"/>
          <p:cNvGrpSpPr/>
          <p:nvPr/>
        </p:nvGrpSpPr>
        <p:grpSpPr>
          <a:xfrm>
            <a:off x="6896644" y="3216007"/>
            <a:ext cx="322917" cy="347876"/>
            <a:chOff x="6896644" y="3216007"/>
            <a:chExt cx="322917" cy="347876"/>
          </a:xfrm>
        </p:grpSpPr>
        <p:sp>
          <p:nvSpPr>
            <p:cNvPr id="10039" name="Google Shape;10039;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8"/>
          <p:cNvGrpSpPr/>
          <p:nvPr/>
        </p:nvGrpSpPr>
        <p:grpSpPr>
          <a:xfrm>
            <a:off x="7429366" y="3223183"/>
            <a:ext cx="334634" cy="333904"/>
            <a:chOff x="7429366" y="3223183"/>
            <a:chExt cx="334634" cy="333904"/>
          </a:xfrm>
        </p:grpSpPr>
        <p:sp>
          <p:nvSpPr>
            <p:cNvPr id="10047" name="Google Shape;10047;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58"/>
          <p:cNvGrpSpPr/>
          <p:nvPr/>
        </p:nvGrpSpPr>
        <p:grpSpPr>
          <a:xfrm>
            <a:off x="5216456" y="3725484"/>
            <a:ext cx="356196" cy="265631"/>
            <a:chOff x="5216456" y="3725484"/>
            <a:chExt cx="356196" cy="265631"/>
          </a:xfrm>
        </p:grpSpPr>
        <p:sp>
          <p:nvSpPr>
            <p:cNvPr id="10051" name="Google Shape;10051;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8"/>
          <p:cNvGrpSpPr/>
          <p:nvPr/>
        </p:nvGrpSpPr>
        <p:grpSpPr>
          <a:xfrm>
            <a:off x="6849393" y="3733994"/>
            <a:ext cx="355053" cy="248038"/>
            <a:chOff x="6849393" y="3733994"/>
            <a:chExt cx="355053" cy="248038"/>
          </a:xfrm>
        </p:grpSpPr>
        <p:sp>
          <p:nvSpPr>
            <p:cNvPr id="10054" name="Google Shape;10054;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8"/>
          <p:cNvGrpSpPr/>
          <p:nvPr/>
        </p:nvGrpSpPr>
        <p:grpSpPr>
          <a:xfrm>
            <a:off x="7918997" y="3714687"/>
            <a:ext cx="392111" cy="280206"/>
            <a:chOff x="7918997" y="3714687"/>
            <a:chExt cx="392111" cy="280206"/>
          </a:xfrm>
        </p:grpSpPr>
        <p:sp>
          <p:nvSpPr>
            <p:cNvPr id="10060" name="Google Shape;10060;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58"/>
          <p:cNvGrpSpPr/>
          <p:nvPr/>
        </p:nvGrpSpPr>
        <p:grpSpPr>
          <a:xfrm>
            <a:off x="1408777" y="3680964"/>
            <a:ext cx="357720" cy="355148"/>
            <a:chOff x="1408777" y="3680964"/>
            <a:chExt cx="357720" cy="355148"/>
          </a:xfrm>
        </p:grpSpPr>
        <p:sp>
          <p:nvSpPr>
            <p:cNvPr id="10067" name="Google Shape;10067;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8"/>
          <p:cNvGrpSpPr/>
          <p:nvPr/>
        </p:nvGrpSpPr>
        <p:grpSpPr>
          <a:xfrm>
            <a:off x="1952836" y="3680964"/>
            <a:ext cx="357720" cy="355148"/>
            <a:chOff x="1952836" y="3680964"/>
            <a:chExt cx="357720" cy="355148"/>
          </a:xfrm>
        </p:grpSpPr>
        <p:sp>
          <p:nvSpPr>
            <p:cNvPr id="10073" name="Google Shape;10073;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58"/>
          <p:cNvGrpSpPr/>
          <p:nvPr/>
        </p:nvGrpSpPr>
        <p:grpSpPr>
          <a:xfrm>
            <a:off x="2496894" y="3680964"/>
            <a:ext cx="357720" cy="355148"/>
            <a:chOff x="2496894" y="3680964"/>
            <a:chExt cx="357720" cy="355148"/>
          </a:xfrm>
        </p:grpSpPr>
        <p:sp>
          <p:nvSpPr>
            <p:cNvPr id="10079" name="Google Shape;10079;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8"/>
          <p:cNvGrpSpPr/>
          <p:nvPr/>
        </p:nvGrpSpPr>
        <p:grpSpPr>
          <a:xfrm>
            <a:off x="3040984" y="3681059"/>
            <a:ext cx="356164" cy="355815"/>
            <a:chOff x="3040984" y="3681059"/>
            <a:chExt cx="356164" cy="355815"/>
          </a:xfrm>
        </p:grpSpPr>
        <p:sp>
          <p:nvSpPr>
            <p:cNvPr id="10085" name="Google Shape;10085;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58"/>
          <p:cNvGrpSpPr/>
          <p:nvPr/>
        </p:nvGrpSpPr>
        <p:grpSpPr>
          <a:xfrm>
            <a:off x="3584280" y="3699191"/>
            <a:ext cx="358069" cy="317995"/>
            <a:chOff x="3584280" y="3699191"/>
            <a:chExt cx="358069" cy="317995"/>
          </a:xfrm>
        </p:grpSpPr>
        <p:sp>
          <p:nvSpPr>
            <p:cNvPr id="10089" name="Google Shape;10089;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58"/>
          <p:cNvGrpSpPr/>
          <p:nvPr/>
        </p:nvGrpSpPr>
        <p:grpSpPr>
          <a:xfrm>
            <a:off x="4129482" y="3681059"/>
            <a:ext cx="355402" cy="354291"/>
            <a:chOff x="4129482" y="3681059"/>
            <a:chExt cx="355402" cy="354291"/>
          </a:xfrm>
        </p:grpSpPr>
        <p:sp>
          <p:nvSpPr>
            <p:cNvPr id="10094" name="Google Shape;10094;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58"/>
          <p:cNvGrpSpPr/>
          <p:nvPr/>
        </p:nvGrpSpPr>
        <p:grpSpPr>
          <a:xfrm>
            <a:off x="4673540" y="3680297"/>
            <a:ext cx="355434" cy="355815"/>
            <a:chOff x="4673540" y="3680297"/>
            <a:chExt cx="355434" cy="355815"/>
          </a:xfrm>
        </p:grpSpPr>
        <p:sp>
          <p:nvSpPr>
            <p:cNvPr id="10099" name="Google Shape;10099;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58"/>
          <p:cNvGrpSpPr/>
          <p:nvPr/>
        </p:nvGrpSpPr>
        <p:grpSpPr>
          <a:xfrm>
            <a:off x="5779408" y="3699191"/>
            <a:ext cx="317645" cy="318757"/>
            <a:chOff x="5779408" y="3699191"/>
            <a:chExt cx="317645" cy="318757"/>
          </a:xfrm>
        </p:grpSpPr>
        <p:sp>
          <p:nvSpPr>
            <p:cNvPr id="10103" name="Google Shape;10103;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58"/>
          <p:cNvGrpSpPr/>
          <p:nvPr/>
        </p:nvGrpSpPr>
        <p:grpSpPr>
          <a:xfrm>
            <a:off x="7390435" y="3680868"/>
            <a:ext cx="372073" cy="355243"/>
            <a:chOff x="7390435" y="3680868"/>
            <a:chExt cx="372073" cy="355243"/>
          </a:xfrm>
        </p:grpSpPr>
        <p:sp>
          <p:nvSpPr>
            <p:cNvPr id="10107" name="Google Shape;10107;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58"/>
          <p:cNvGrpSpPr/>
          <p:nvPr/>
        </p:nvGrpSpPr>
        <p:grpSpPr>
          <a:xfrm>
            <a:off x="1421638" y="4125629"/>
            <a:ext cx="374709" cy="374010"/>
            <a:chOff x="1421638" y="4125629"/>
            <a:chExt cx="374709" cy="374010"/>
          </a:xfrm>
        </p:grpSpPr>
        <p:sp>
          <p:nvSpPr>
            <p:cNvPr id="10114" name="Google Shape;10114;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8"/>
          <p:cNvGrpSpPr/>
          <p:nvPr/>
        </p:nvGrpSpPr>
        <p:grpSpPr>
          <a:xfrm>
            <a:off x="1973254" y="4156304"/>
            <a:ext cx="357720" cy="342192"/>
            <a:chOff x="1973254" y="4156304"/>
            <a:chExt cx="357720" cy="342192"/>
          </a:xfrm>
        </p:grpSpPr>
        <p:sp>
          <p:nvSpPr>
            <p:cNvPr id="10117" name="Google Shape;10117;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58"/>
          <p:cNvGrpSpPr/>
          <p:nvPr/>
        </p:nvGrpSpPr>
        <p:grpSpPr>
          <a:xfrm>
            <a:off x="2523759" y="4135505"/>
            <a:ext cx="341049" cy="340318"/>
            <a:chOff x="2523759" y="4135505"/>
            <a:chExt cx="341049" cy="340318"/>
          </a:xfrm>
        </p:grpSpPr>
        <p:sp>
          <p:nvSpPr>
            <p:cNvPr id="10124" name="Google Shape;10124;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58"/>
          <p:cNvGrpSpPr/>
          <p:nvPr/>
        </p:nvGrpSpPr>
        <p:grpSpPr>
          <a:xfrm>
            <a:off x="3040603" y="4130360"/>
            <a:ext cx="392079" cy="350353"/>
            <a:chOff x="3040603" y="4130360"/>
            <a:chExt cx="392079" cy="350353"/>
          </a:xfrm>
        </p:grpSpPr>
        <p:sp>
          <p:nvSpPr>
            <p:cNvPr id="10127" name="Google Shape;10127;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58"/>
          <p:cNvGrpSpPr/>
          <p:nvPr/>
        </p:nvGrpSpPr>
        <p:grpSpPr>
          <a:xfrm>
            <a:off x="3662144" y="4135505"/>
            <a:ext cx="232955" cy="340318"/>
            <a:chOff x="3662144" y="4135505"/>
            <a:chExt cx="232955" cy="340318"/>
          </a:xfrm>
        </p:grpSpPr>
        <p:sp>
          <p:nvSpPr>
            <p:cNvPr id="10138" name="Google Shape;10138;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58"/>
          <p:cNvGrpSpPr/>
          <p:nvPr/>
        </p:nvGrpSpPr>
        <p:grpSpPr>
          <a:xfrm>
            <a:off x="4149138" y="4121151"/>
            <a:ext cx="344065" cy="368644"/>
            <a:chOff x="4149138" y="4121151"/>
            <a:chExt cx="344065" cy="368644"/>
          </a:xfrm>
        </p:grpSpPr>
        <p:sp>
          <p:nvSpPr>
            <p:cNvPr id="10143" name="Google Shape;10143;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58"/>
          <p:cNvGrpSpPr/>
          <p:nvPr/>
        </p:nvGrpSpPr>
        <p:grpSpPr>
          <a:xfrm>
            <a:off x="5206262" y="4174817"/>
            <a:ext cx="397763" cy="262804"/>
            <a:chOff x="5206262" y="4174817"/>
            <a:chExt cx="397763" cy="262804"/>
          </a:xfrm>
        </p:grpSpPr>
        <p:sp>
          <p:nvSpPr>
            <p:cNvPr id="10157" name="Google Shape;10157;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58"/>
          <p:cNvGrpSpPr/>
          <p:nvPr/>
        </p:nvGrpSpPr>
        <p:grpSpPr>
          <a:xfrm>
            <a:off x="5727616" y="4204699"/>
            <a:ext cx="440505" cy="290018"/>
            <a:chOff x="5727616" y="4204699"/>
            <a:chExt cx="440505" cy="290018"/>
          </a:xfrm>
        </p:grpSpPr>
        <p:sp>
          <p:nvSpPr>
            <p:cNvPr id="10165" name="Google Shape;10165;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58"/>
          <p:cNvGrpSpPr/>
          <p:nvPr/>
        </p:nvGrpSpPr>
        <p:grpSpPr>
          <a:xfrm>
            <a:off x="6410063" y="4135124"/>
            <a:ext cx="159950" cy="364516"/>
            <a:chOff x="6410063" y="4135124"/>
            <a:chExt cx="159950" cy="364516"/>
          </a:xfrm>
        </p:grpSpPr>
        <p:sp>
          <p:nvSpPr>
            <p:cNvPr id="10174" name="Google Shape;10174;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8"/>
          <p:cNvGrpSpPr/>
          <p:nvPr/>
        </p:nvGrpSpPr>
        <p:grpSpPr>
          <a:xfrm>
            <a:off x="6924652" y="4135505"/>
            <a:ext cx="214378" cy="364135"/>
            <a:chOff x="6924652" y="4135505"/>
            <a:chExt cx="214378" cy="364135"/>
          </a:xfrm>
        </p:grpSpPr>
        <p:sp>
          <p:nvSpPr>
            <p:cNvPr id="10179" name="Google Shape;10179;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58"/>
          <p:cNvGrpSpPr/>
          <p:nvPr/>
        </p:nvGrpSpPr>
        <p:grpSpPr>
          <a:xfrm>
            <a:off x="7384751" y="4147984"/>
            <a:ext cx="380012" cy="351274"/>
            <a:chOff x="7384751" y="4147984"/>
            <a:chExt cx="380012" cy="351274"/>
          </a:xfrm>
        </p:grpSpPr>
        <p:sp>
          <p:nvSpPr>
            <p:cNvPr id="10184" name="Google Shape;10184;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4" name="Google Shape;10194;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95" name="Google Shape;10195;p59"/>
          <p:cNvGrpSpPr/>
          <p:nvPr/>
        </p:nvGrpSpPr>
        <p:grpSpPr>
          <a:xfrm>
            <a:off x="1989449" y="4282269"/>
            <a:ext cx="374774" cy="346073"/>
            <a:chOff x="1989449" y="4282269"/>
            <a:chExt cx="374774" cy="346073"/>
          </a:xfrm>
        </p:grpSpPr>
        <p:sp>
          <p:nvSpPr>
            <p:cNvPr id="10196" name="Google Shape;10196;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59"/>
          <p:cNvGrpSpPr/>
          <p:nvPr/>
        </p:nvGrpSpPr>
        <p:grpSpPr>
          <a:xfrm>
            <a:off x="2487439" y="4280740"/>
            <a:ext cx="198775" cy="348972"/>
            <a:chOff x="2487439" y="4280740"/>
            <a:chExt cx="198775" cy="348972"/>
          </a:xfrm>
        </p:grpSpPr>
        <p:sp>
          <p:nvSpPr>
            <p:cNvPr id="10202" name="Google Shape;10202;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59"/>
          <p:cNvGrpSpPr/>
          <p:nvPr/>
        </p:nvGrpSpPr>
        <p:grpSpPr>
          <a:xfrm>
            <a:off x="2810958" y="4273923"/>
            <a:ext cx="353145" cy="361873"/>
            <a:chOff x="2810958" y="4273923"/>
            <a:chExt cx="353145" cy="361873"/>
          </a:xfrm>
        </p:grpSpPr>
        <p:sp>
          <p:nvSpPr>
            <p:cNvPr id="10207" name="Google Shape;10207;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59"/>
          <p:cNvGrpSpPr/>
          <p:nvPr/>
        </p:nvGrpSpPr>
        <p:grpSpPr>
          <a:xfrm>
            <a:off x="6275635" y="4282651"/>
            <a:ext cx="209383" cy="366778"/>
            <a:chOff x="6275635" y="4282651"/>
            <a:chExt cx="209383" cy="366778"/>
          </a:xfrm>
        </p:grpSpPr>
        <p:sp>
          <p:nvSpPr>
            <p:cNvPr id="10215" name="Google Shape;10215;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59"/>
          <p:cNvGrpSpPr/>
          <p:nvPr/>
        </p:nvGrpSpPr>
        <p:grpSpPr>
          <a:xfrm>
            <a:off x="6701186" y="4283033"/>
            <a:ext cx="280292" cy="366396"/>
            <a:chOff x="6701186" y="4283033"/>
            <a:chExt cx="280292" cy="366396"/>
          </a:xfrm>
        </p:grpSpPr>
        <p:sp>
          <p:nvSpPr>
            <p:cNvPr id="10218" name="Google Shape;10218;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59"/>
          <p:cNvGrpSpPr/>
          <p:nvPr/>
        </p:nvGrpSpPr>
        <p:grpSpPr>
          <a:xfrm>
            <a:off x="2609571" y="3824958"/>
            <a:ext cx="373627" cy="347347"/>
            <a:chOff x="2609571" y="3824958"/>
            <a:chExt cx="373627" cy="347347"/>
          </a:xfrm>
        </p:grpSpPr>
        <p:sp>
          <p:nvSpPr>
            <p:cNvPr id="10221" name="Google Shape;10221;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59"/>
          <p:cNvGrpSpPr/>
          <p:nvPr/>
        </p:nvGrpSpPr>
        <p:grpSpPr>
          <a:xfrm>
            <a:off x="916127" y="3807056"/>
            <a:ext cx="221902" cy="380795"/>
            <a:chOff x="916127" y="3807056"/>
            <a:chExt cx="221902" cy="380795"/>
          </a:xfrm>
        </p:grpSpPr>
        <p:sp>
          <p:nvSpPr>
            <p:cNvPr id="10225" name="Google Shape;10225;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59"/>
          <p:cNvGrpSpPr/>
          <p:nvPr/>
        </p:nvGrpSpPr>
        <p:grpSpPr>
          <a:xfrm>
            <a:off x="3513010" y="3816134"/>
            <a:ext cx="362223" cy="361108"/>
            <a:chOff x="3513010" y="3816134"/>
            <a:chExt cx="362223" cy="361108"/>
          </a:xfrm>
        </p:grpSpPr>
        <p:sp>
          <p:nvSpPr>
            <p:cNvPr id="10232" name="Google Shape;10232;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59"/>
          <p:cNvGrpSpPr/>
          <p:nvPr/>
        </p:nvGrpSpPr>
        <p:grpSpPr>
          <a:xfrm>
            <a:off x="3950316" y="3820307"/>
            <a:ext cx="369805" cy="353782"/>
            <a:chOff x="3950316" y="3820307"/>
            <a:chExt cx="369805" cy="353782"/>
          </a:xfrm>
        </p:grpSpPr>
        <p:sp>
          <p:nvSpPr>
            <p:cNvPr id="10237" name="Google Shape;10237;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59"/>
          <p:cNvGrpSpPr/>
          <p:nvPr/>
        </p:nvGrpSpPr>
        <p:grpSpPr>
          <a:xfrm>
            <a:off x="1761909" y="3811961"/>
            <a:ext cx="307974" cy="371716"/>
            <a:chOff x="1761909" y="3811961"/>
            <a:chExt cx="307974" cy="371716"/>
          </a:xfrm>
        </p:grpSpPr>
        <p:sp>
          <p:nvSpPr>
            <p:cNvPr id="10242" name="Google Shape;10242;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59"/>
          <p:cNvGrpSpPr/>
          <p:nvPr/>
        </p:nvGrpSpPr>
        <p:grpSpPr>
          <a:xfrm>
            <a:off x="5373342" y="3808935"/>
            <a:ext cx="231395" cy="353145"/>
            <a:chOff x="5373342" y="3808935"/>
            <a:chExt cx="231395" cy="353145"/>
          </a:xfrm>
        </p:grpSpPr>
        <p:sp>
          <p:nvSpPr>
            <p:cNvPr id="10253" name="Google Shape;10253;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2" name="Google Shape;10262;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59"/>
          <p:cNvGrpSpPr/>
          <p:nvPr/>
        </p:nvGrpSpPr>
        <p:grpSpPr>
          <a:xfrm>
            <a:off x="5833775" y="3809445"/>
            <a:ext cx="235185" cy="352253"/>
            <a:chOff x="5833775" y="3809445"/>
            <a:chExt cx="235185" cy="352253"/>
          </a:xfrm>
        </p:grpSpPr>
        <p:sp>
          <p:nvSpPr>
            <p:cNvPr id="10264" name="Google Shape;10264;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59"/>
          <p:cNvGrpSpPr/>
          <p:nvPr/>
        </p:nvGrpSpPr>
        <p:grpSpPr>
          <a:xfrm>
            <a:off x="4942472" y="3809318"/>
            <a:ext cx="238976" cy="352762"/>
            <a:chOff x="4942472" y="3809318"/>
            <a:chExt cx="238976" cy="352762"/>
          </a:xfrm>
        </p:grpSpPr>
        <p:sp>
          <p:nvSpPr>
            <p:cNvPr id="10268" name="Google Shape;10268;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9"/>
          <p:cNvGrpSpPr/>
          <p:nvPr/>
        </p:nvGrpSpPr>
        <p:grpSpPr>
          <a:xfrm>
            <a:off x="6266525" y="3807788"/>
            <a:ext cx="260223" cy="353527"/>
            <a:chOff x="6266525" y="3807788"/>
            <a:chExt cx="260223" cy="353527"/>
          </a:xfrm>
        </p:grpSpPr>
        <p:sp>
          <p:nvSpPr>
            <p:cNvPr id="10276" name="Google Shape;10276;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1" name="Google Shape;10281;p59"/>
          <p:cNvGrpSpPr/>
          <p:nvPr/>
        </p:nvGrpSpPr>
        <p:grpSpPr>
          <a:xfrm>
            <a:off x="7184363" y="3809604"/>
            <a:ext cx="202184" cy="352762"/>
            <a:chOff x="7184363" y="3809604"/>
            <a:chExt cx="202184" cy="352762"/>
          </a:xfrm>
        </p:grpSpPr>
        <p:sp>
          <p:nvSpPr>
            <p:cNvPr id="10282" name="Google Shape;10282;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59"/>
          <p:cNvGrpSpPr/>
          <p:nvPr/>
        </p:nvGrpSpPr>
        <p:grpSpPr>
          <a:xfrm>
            <a:off x="7571624" y="3808935"/>
            <a:ext cx="292047" cy="352762"/>
            <a:chOff x="7571624" y="3808935"/>
            <a:chExt cx="292047" cy="352762"/>
          </a:xfrm>
        </p:grpSpPr>
        <p:sp>
          <p:nvSpPr>
            <p:cNvPr id="10285" name="Google Shape;10285;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59"/>
          <p:cNvGrpSpPr/>
          <p:nvPr/>
        </p:nvGrpSpPr>
        <p:grpSpPr>
          <a:xfrm>
            <a:off x="2174559" y="3356116"/>
            <a:ext cx="364135" cy="359930"/>
            <a:chOff x="2174559" y="3356116"/>
            <a:chExt cx="364135" cy="359930"/>
          </a:xfrm>
        </p:grpSpPr>
        <p:sp>
          <p:nvSpPr>
            <p:cNvPr id="10292" name="Google Shape;10292;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9"/>
          <p:cNvGrpSpPr/>
          <p:nvPr/>
        </p:nvGrpSpPr>
        <p:grpSpPr>
          <a:xfrm>
            <a:off x="1731934" y="3355639"/>
            <a:ext cx="368371" cy="361554"/>
            <a:chOff x="1731934" y="3355639"/>
            <a:chExt cx="368371" cy="361554"/>
          </a:xfrm>
        </p:grpSpPr>
        <p:sp>
          <p:nvSpPr>
            <p:cNvPr id="10295" name="Google Shape;10295;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9"/>
          <p:cNvGrpSpPr/>
          <p:nvPr/>
        </p:nvGrpSpPr>
        <p:grpSpPr>
          <a:xfrm>
            <a:off x="3990517" y="3354173"/>
            <a:ext cx="279559" cy="363402"/>
            <a:chOff x="3990517" y="3354173"/>
            <a:chExt cx="279559" cy="363402"/>
          </a:xfrm>
        </p:grpSpPr>
        <p:sp>
          <p:nvSpPr>
            <p:cNvPr id="10298" name="Google Shape;10298;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59"/>
          <p:cNvGrpSpPr/>
          <p:nvPr/>
        </p:nvGrpSpPr>
        <p:grpSpPr>
          <a:xfrm>
            <a:off x="3497847" y="3417374"/>
            <a:ext cx="379680" cy="237606"/>
            <a:chOff x="3497847" y="3417374"/>
            <a:chExt cx="379680" cy="237606"/>
          </a:xfrm>
        </p:grpSpPr>
        <p:sp>
          <p:nvSpPr>
            <p:cNvPr id="10302" name="Google Shape;10302;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59"/>
          <p:cNvGrpSpPr/>
          <p:nvPr/>
        </p:nvGrpSpPr>
        <p:grpSpPr>
          <a:xfrm>
            <a:off x="2612597" y="3367075"/>
            <a:ext cx="376271" cy="337982"/>
            <a:chOff x="2612597" y="3367075"/>
            <a:chExt cx="376271" cy="337982"/>
          </a:xfrm>
        </p:grpSpPr>
        <p:sp>
          <p:nvSpPr>
            <p:cNvPr id="10307" name="Google Shape;10307;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59"/>
          <p:cNvGrpSpPr/>
          <p:nvPr/>
        </p:nvGrpSpPr>
        <p:grpSpPr>
          <a:xfrm>
            <a:off x="3071914" y="3364431"/>
            <a:ext cx="343652" cy="342505"/>
            <a:chOff x="3071914" y="3364431"/>
            <a:chExt cx="343652" cy="342505"/>
          </a:xfrm>
        </p:grpSpPr>
        <p:sp>
          <p:nvSpPr>
            <p:cNvPr id="10310" name="Google Shape;10310;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9"/>
          <p:cNvGrpSpPr/>
          <p:nvPr/>
        </p:nvGrpSpPr>
        <p:grpSpPr>
          <a:xfrm>
            <a:off x="897141" y="3359875"/>
            <a:ext cx="257962" cy="352762"/>
            <a:chOff x="897141" y="3359875"/>
            <a:chExt cx="257962" cy="352762"/>
          </a:xfrm>
        </p:grpSpPr>
        <p:sp>
          <p:nvSpPr>
            <p:cNvPr id="10316" name="Google Shape;10316;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9"/>
          <p:cNvGrpSpPr/>
          <p:nvPr/>
        </p:nvGrpSpPr>
        <p:grpSpPr>
          <a:xfrm>
            <a:off x="1333682" y="3344330"/>
            <a:ext cx="271213" cy="383088"/>
            <a:chOff x="1333682" y="3344330"/>
            <a:chExt cx="271213" cy="383088"/>
          </a:xfrm>
        </p:grpSpPr>
        <p:sp>
          <p:nvSpPr>
            <p:cNvPr id="10325" name="Google Shape;10325;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9"/>
          <p:cNvGrpSpPr/>
          <p:nvPr/>
        </p:nvGrpSpPr>
        <p:grpSpPr>
          <a:xfrm>
            <a:off x="6664394" y="3346974"/>
            <a:ext cx="353113" cy="351998"/>
            <a:chOff x="6664394" y="3346974"/>
            <a:chExt cx="353113" cy="351998"/>
          </a:xfrm>
        </p:grpSpPr>
        <p:sp>
          <p:nvSpPr>
            <p:cNvPr id="10337" name="Google Shape;10337;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59"/>
          <p:cNvGrpSpPr/>
          <p:nvPr/>
        </p:nvGrpSpPr>
        <p:grpSpPr>
          <a:xfrm>
            <a:off x="849741" y="1959307"/>
            <a:ext cx="399398" cy="375443"/>
            <a:chOff x="849741" y="1959307"/>
            <a:chExt cx="399398" cy="375443"/>
          </a:xfrm>
        </p:grpSpPr>
        <p:sp>
          <p:nvSpPr>
            <p:cNvPr id="10343" name="Google Shape;10343;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1284212" y="1963766"/>
            <a:ext cx="379489" cy="366046"/>
            <a:chOff x="1284212" y="1963766"/>
            <a:chExt cx="379489" cy="366046"/>
          </a:xfrm>
        </p:grpSpPr>
        <p:sp>
          <p:nvSpPr>
            <p:cNvPr id="10346" name="Google Shape;10346;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9"/>
          <p:cNvGrpSpPr/>
          <p:nvPr/>
        </p:nvGrpSpPr>
        <p:grpSpPr>
          <a:xfrm>
            <a:off x="3037766" y="1969564"/>
            <a:ext cx="370219" cy="354928"/>
            <a:chOff x="3037766" y="1969564"/>
            <a:chExt cx="370219" cy="354928"/>
          </a:xfrm>
        </p:grpSpPr>
        <p:sp>
          <p:nvSpPr>
            <p:cNvPr id="10349" name="Google Shape;10349;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3982553" y="1971730"/>
            <a:ext cx="304566" cy="350501"/>
            <a:chOff x="3982553" y="1971730"/>
            <a:chExt cx="304566" cy="350501"/>
          </a:xfrm>
        </p:grpSpPr>
        <p:sp>
          <p:nvSpPr>
            <p:cNvPr id="10354" name="Google Shape;10354;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9"/>
          <p:cNvGrpSpPr/>
          <p:nvPr/>
        </p:nvGrpSpPr>
        <p:grpSpPr>
          <a:xfrm>
            <a:off x="2567841" y="1994124"/>
            <a:ext cx="399812" cy="306477"/>
            <a:chOff x="2567841" y="1994124"/>
            <a:chExt cx="399812" cy="306477"/>
          </a:xfrm>
        </p:grpSpPr>
        <p:sp>
          <p:nvSpPr>
            <p:cNvPr id="10357" name="Google Shape;10357;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59"/>
          <p:cNvGrpSpPr/>
          <p:nvPr/>
        </p:nvGrpSpPr>
        <p:grpSpPr>
          <a:xfrm>
            <a:off x="2212084" y="1960358"/>
            <a:ext cx="324698" cy="372863"/>
            <a:chOff x="2212084" y="1960358"/>
            <a:chExt cx="324698" cy="372863"/>
          </a:xfrm>
        </p:grpSpPr>
        <p:sp>
          <p:nvSpPr>
            <p:cNvPr id="10361" name="Google Shape;10361;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805901" y="1960358"/>
            <a:ext cx="284847" cy="373627"/>
            <a:chOff x="1805901" y="1960358"/>
            <a:chExt cx="284847" cy="373627"/>
          </a:xfrm>
        </p:grpSpPr>
        <p:sp>
          <p:nvSpPr>
            <p:cNvPr id="10365" name="Google Shape;10365;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59"/>
          <p:cNvGrpSpPr/>
          <p:nvPr/>
        </p:nvGrpSpPr>
        <p:grpSpPr>
          <a:xfrm>
            <a:off x="6656812" y="2029388"/>
            <a:ext cx="368690" cy="245793"/>
            <a:chOff x="6656812" y="2029388"/>
            <a:chExt cx="368690" cy="245793"/>
          </a:xfrm>
        </p:grpSpPr>
        <p:sp>
          <p:nvSpPr>
            <p:cNvPr id="10371" name="Google Shape;10371;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59"/>
          <p:cNvGrpSpPr/>
          <p:nvPr/>
        </p:nvGrpSpPr>
        <p:grpSpPr>
          <a:xfrm>
            <a:off x="4869651" y="2012218"/>
            <a:ext cx="376654" cy="281566"/>
            <a:chOff x="4869651" y="2012218"/>
            <a:chExt cx="376654" cy="281566"/>
          </a:xfrm>
        </p:grpSpPr>
        <p:sp>
          <p:nvSpPr>
            <p:cNvPr id="10382" name="Google Shape;10382;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9"/>
          <p:cNvGrpSpPr/>
          <p:nvPr/>
        </p:nvGrpSpPr>
        <p:grpSpPr>
          <a:xfrm>
            <a:off x="5306224" y="2012313"/>
            <a:ext cx="367925" cy="281694"/>
            <a:chOff x="5306224" y="2012313"/>
            <a:chExt cx="367925" cy="281694"/>
          </a:xfrm>
        </p:grpSpPr>
        <p:sp>
          <p:nvSpPr>
            <p:cNvPr id="10387" name="Google Shape;10387;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9" name="Google Shape;10389;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0" name="Google Shape;10390;p59"/>
          <p:cNvGrpSpPr/>
          <p:nvPr/>
        </p:nvGrpSpPr>
        <p:grpSpPr>
          <a:xfrm>
            <a:off x="6195998" y="1983102"/>
            <a:ext cx="368308" cy="338746"/>
            <a:chOff x="6195998" y="1983102"/>
            <a:chExt cx="368308" cy="338746"/>
          </a:xfrm>
        </p:grpSpPr>
        <p:sp>
          <p:nvSpPr>
            <p:cNvPr id="10391" name="Google Shape;10391;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59"/>
          <p:cNvGrpSpPr/>
          <p:nvPr/>
        </p:nvGrpSpPr>
        <p:grpSpPr>
          <a:xfrm>
            <a:off x="7542031" y="2011835"/>
            <a:ext cx="369072" cy="280037"/>
            <a:chOff x="7542031" y="2011835"/>
            <a:chExt cx="369072" cy="280037"/>
          </a:xfrm>
        </p:grpSpPr>
        <p:sp>
          <p:nvSpPr>
            <p:cNvPr id="10395" name="Google Shape;10395;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9"/>
          <p:cNvGrpSpPr/>
          <p:nvPr/>
        </p:nvGrpSpPr>
        <p:grpSpPr>
          <a:xfrm>
            <a:off x="8010427" y="3348503"/>
            <a:ext cx="278795" cy="351615"/>
            <a:chOff x="8010427" y="3348503"/>
            <a:chExt cx="278795" cy="351615"/>
          </a:xfrm>
        </p:grpSpPr>
        <p:sp>
          <p:nvSpPr>
            <p:cNvPr id="10405" name="Google Shape;10405;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59"/>
          <p:cNvGrpSpPr/>
          <p:nvPr/>
        </p:nvGrpSpPr>
        <p:grpSpPr>
          <a:xfrm>
            <a:off x="7141900" y="3349204"/>
            <a:ext cx="281057" cy="351010"/>
            <a:chOff x="7141900" y="3349204"/>
            <a:chExt cx="281057" cy="351010"/>
          </a:xfrm>
        </p:grpSpPr>
        <p:sp>
          <p:nvSpPr>
            <p:cNvPr id="10411" name="Google Shape;10411;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5314188" y="3350032"/>
            <a:ext cx="363752" cy="353113"/>
            <a:chOff x="5314188" y="3350032"/>
            <a:chExt cx="363752" cy="353113"/>
          </a:xfrm>
        </p:grpSpPr>
        <p:sp>
          <p:nvSpPr>
            <p:cNvPr id="10415" name="Google Shape;10415;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9"/>
          <p:cNvGrpSpPr/>
          <p:nvPr/>
        </p:nvGrpSpPr>
        <p:grpSpPr>
          <a:xfrm>
            <a:off x="6203579" y="3348981"/>
            <a:ext cx="351615" cy="350373"/>
            <a:chOff x="6203579" y="3348981"/>
            <a:chExt cx="351615" cy="350373"/>
          </a:xfrm>
        </p:grpSpPr>
        <p:sp>
          <p:nvSpPr>
            <p:cNvPr id="10418" name="Google Shape;10418;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9"/>
          <p:cNvGrpSpPr/>
          <p:nvPr/>
        </p:nvGrpSpPr>
        <p:grpSpPr>
          <a:xfrm>
            <a:off x="5829984" y="3350032"/>
            <a:ext cx="220755" cy="352348"/>
            <a:chOff x="5829984" y="3350032"/>
            <a:chExt cx="220755" cy="352348"/>
          </a:xfrm>
        </p:grpSpPr>
        <p:sp>
          <p:nvSpPr>
            <p:cNvPr id="10424" name="Google Shape;10424;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59"/>
          <p:cNvGrpSpPr/>
          <p:nvPr/>
        </p:nvGrpSpPr>
        <p:grpSpPr>
          <a:xfrm>
            <a:off x="4882170" y="3349841"/>
            <a:ext cx="358464" cy="352316"/>
            <a:chOff x="4882170" y="3349841"/>
            <a:chExt cx="358464" cy="352316"/>
          </a:xfrm>
        </p:grpSpPr>
        <p:sp>
          <p:nvSpPr>
            <p:cNvPr id="10429" name="Google Shape;10429;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59"/>
          <p:cNvGrpSpPr/>
          <p:nvPr/>
        </p:nvGrpSpPr>
        <p:grpSpPr>
          <a:xfrm>
            <a:off x="3044965" y="2435220"/>
            <a:ext cx="400194" cy="324316"/>
            <a:chOff x="3044965" y="2435220"/>
            <a:chExt cx="400194" cy="324316"/>
          </a:xfrm>
        </p:grpSpPr>
        <p:sp>
          <p:nvSpPr>
            <p:cNvPr id="10434" name="Google Shape;10434;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59"/>
          <p:cNvGrpSpPr/>
          <p:nvPr/>
        </p:nvGrpSpPr>
        <p:grpSpPr>
          <a:xfrm>
            <a:off x="4878379" y="2473892"/>
            <a:ext cx="367161" cy="287523"/>
            <a:chOff x="4878379" y="2473892"/>
            <a:chExt cx="367161" cy="287523"/>
          </a:xfrm>
        </p:grpSpPr>
        <p:sp>
          <p:nvSpPr>
            <p:cNvPr id="10438" name="Google Shape;10438;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59"/>
          <p:cNvGrpSpPr/>
          <p:nvPr/>
        </p:nvGrpSpPr>
        <p:grpSpPr>
          <a:xfrm>
            <a:off x="1325719" y="2887689"/>
            <a:ext cx="290581" cy="372481"/>
            <a:chOff x="1325719" y="2887689"/>
            <a:chExt cx="290581" cy="372481"/>
          </a:xfrm>
        </p:grpSpPr>
        <p:sp>
          <p:nvSpPr>
            <p:cNvPr id="10444" name="Google Shape;10444;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6" name="Google Shape;10446;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59"/>
          <p:cNvGrpSpPr/>
          <p:nvPr/>
        </p:nvGrpSpPr>
        <p:grpSpPr>
          <a:xfrm>
            <a:off x="3510335" y="2892499"/>
            <a:ext cx="360726" cy="361204"/>
            <a:chOff x="3510335" y="2892499"/>
            <a:chExt cx="360726" cy="361204"/>
          </a:xfrm>
        </p:grpSpPr>
        <p:sp>
          <p:nvSpPr>
            <p:cNvPr id="10448" name="Google Shape;10448;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59"/>
          <p:cNvGrpSpPr/>
          <p:nvPr/>
        </p:nvGrpSpPr>
        <p:grpSpPr>
          <a:xfrm>
            <a:off x="3086313" y="2877049"/>
            <a:ext cx="320143" cy="392581"/>
            <a:chOff x="3086313" y="2877049"/>
            <a:chExt cx="320143" cy="392581"/>
          </a:xfrm>
        </p:grpSpPr>
        <p:sp>
          <p:nvSpPr>
            <p:cNvPr id="10454" name="Google Shape;10454;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59"/>
          <p:cNvGrpSpPr/>
          <p:nvPr/>
        </p:nvGrpSpPr>
        <p:grpSpPr>
          <a:xfrm>
            <a:off x="861113" y="2885746"/>
            <a:ext cx="333809" cy="373277"/>
            <a:chOff x="861113" y="2885746"/>
            <a:chExt cx="333809" cy="373277"/>
          </a:xfrm>
        </p:grpSpPr>
        <p:sp>
          <p:nvSpPr>
            <p:cNvPr id="10468" name="Google Shape;10468;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1" name="Google Shape;10471;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59"/>
          <p:cNvGrpSpPr/>
          <p:nvPr/>
        </p:nvGrpSpPr>
        <p:grpSpPr>
          <a:xfrm>
            <a:off x="1297654" y="1504481"/>
            <a:ext cx="349354" cy="362223"/>
            <a:chOff x="1297654" y="1504481"/>
            <a:chExt cx="349354" cy="362223"/>
          </a:xfrm>
        </p:grpSpPr>
        <p:sp>
          <p:nvSpPr>
            <p:cNvPr id="10474" name="Google Shape;10474;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59"/>
          <p:cNvGrpSpPr/>
          <p:nvPr/>
        </p:nvGrpSpPr>
        <p:grpSpPr>
          <a:xfrm>
            <a:off x="852385" y="1510916"/>
            <a:ext cx="353145" cy="351998"/>
            <a:chOff x="852385" y="1510916"/>
            <a:chExt cx="353145" cy="351998"/>
          </a:xfrm>
        </p:grpSpPr>
        <p:sp>
          <p:nvSpPr>
            <p:cNvPr id="10479" name="Google Shape;10479;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59"/>
          <p:cNvGrpSpPr/>
          <p:nvPr/>
        </p:nvGrpSpPr>
        <p:grpSpPr>
          <a:xfrm>
            <a:off x="1745217" y="1515471"/>
            <a:ext cx="343269" cy="342505"/>
            <a:chOff x="1745217" y="1515471"/>
            <a:chExt cx="343269" cy="342505"/>
          </a:xfrm>
        </p:grpSpPr>
        <p:sp>
          <p:nvSpPr>
            <p:cNvPr id="10483" name="Google Shape;10483;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8" name="Google Shape;10488;p59"/>
          <p:cNvGrpSpPr/>
          <p:nvPr/>
        </p:nvGrpSpPr>
        <p:grpSpPr>
          <a:xfrm>
            <a:off x="3042703" y="1529137"/>
            <a:ext cx="411535" cy="315587"/>
            <a:chOff x="3042703" y="1529137"/>
            <a:chExt cx="411535" cy="315587"/>
          </a:xfrm>
        </p:grpSpPr>
        <p:sp>
          <p:nvSpPr>
            <p:cNvPr id="10489" name="Google Shape;10489;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59"/>
          <p:cNvGrpSpPr/>
          <p:nvPr/>
        </p:nvGrpSpPr>
        <p:grpSpPr>
          <a:xfrm>
            <a:off x="2629289" y="1544682"/>
            <a:ext cx="350501" cy="284497"/>
            <a:chOff x="2629289" y="1544682"/>
            <a:chExt cx="350501" cy="284497"/>
          </a:xfrm>
        </p:grpSpPr>
        <p:sp>
          <p:nvSpPr>
            <p:cNvPr id="10500" name="Google Shape;10500;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59"/>
          <p:cNvGrpSpPr/>
          <p:nvPr/>
        </p:nvGrpSpPr>
        <p:grpSpPr>
          <a:xfrm>
            <a:off x="5305077" y="1502633"/>
            <a:ext cx="367893" cy="365218"/>
            <a:chOff x="5305077" y="1502633"/>
            <a:chExt cx="367893" cy="365218"/>
          </a:xfrm>
        </p:grpSpPr>
        <p:sp>
          <p:nvSpPr>
            <p:cNvPr id="10506" name="Google Shape;10506;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59"/>
          <p:cNvGrpSpPr/>
          <p:nvPr/>
        </p:nvGrpSpPr>
        <p:grpSpPr>
          <a:xfrm>
            <a:off x="7100170" y="1500117"/>
            <a:ext cx="368308" cy="367033"/>
            <a:chOff x="7100170" y="1500117"/>
            <a:chExt cx="368308" cy="367033"/>
          </a:xfrm>
        </p:grpSpPr>
        <p:sp>
          <p:nvSpPr>
            <p:cNvPr id="10509" name="Google Shape;10509;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59"/>
          <p:cNvGrpSpPr/>
          <p:nvPr/>
        </p:nvGrpSpPr>
        <p:grpSpPr>
          <a:xfrm>
            <a:off x="6649231" y="1500021"/>
            <a:ext cx="390287" cy="367065"/>
            <a:chOff x="6649231" y="1500021"/>
            <a:chExt cx="390287" cy="367065"/>
          </a:xfrm>
        </p:grpSpPr>
        <p:sp>
          <p:nvSpPr>
            <p:cNvPr id="10524" name="Google Shape;10524;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9"/>
          <p:cNvGrpSpPr/>
          <p:nvPr/>
        </p:nvGrpSpPr>
        <p:grpSpPr>
          <a:xfrm>
            <a:off x="5746938" y="1543503"/>
            <a:ext cx="387261" cy="280356"/>
            <a:chOff x="5746938" y="1543503"/>
            <a:chExt cx="387261" cy="280356"/>
          </a:xfrm>
        </p:grpSpPr>
        <p:sp>
          <p:nvSpPr>
            <p:cNvPr id="10537" name="Google Shape;10537;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59"/>
          <p:cNvGrpSpPr/>
          <p:nvPr/>
        </p:nvGrpSpPr>
        <p:grpSpPr>
          <a:xfrm>
            <a:off x="6196730" y="1525346"/>
            <a:ext cx="369072" cy="317467"/>
            <a:chOff x="6196730" y="1525346"/>
            <a:chExt cx="369072" cy="317467"/>
          </a:xfrm>
        </p:grpSpPr>
        <p:sp>
          <p:nvSpPr>
            <p:cNvPr id="10540" name="Google Shape;10540;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4940592" y="1500690"/>
            <a:ext cx="246558" cy="367161"/>
            <a:chOff x="4940592" y="1500690"/>
            <a:chExt cx="246558" cy="367161"/>
          </a:xfrm>
        </p:grpSpPr>
        <p:sp>
          <p:nvSpPr>
            <p:cNvPr id="10544" name="Google Shape;10544;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7964906" y="1499894"/>
            <a:ext cx="380858" cy="367575"/>
            <a:chOff x="7964906" y="1499894"/>
            <a:chExt cx="380858" cy="367575"/>
          </a:xfrm>
        </p:grpSpPr>
        <p:sp>
          <p:nvSpPr>
            <p:cNvPr id="10549" name="Google Shape;10549;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59"/>
          <p:cNvGrpSpPr/>
          <p:nvPr/>
        </p:nvGrpSpPr>
        <p:grpSpPr>
          <a:xfrm>
            <a:off x="8007400" y="2902278"/>
            <a:ext cx="285230" cy="355597"/>
            <a:chOff x="8007400" y="2902278"/>
            <a:chExt cx="285230" cy="355597"/>
          </a:xfrm>
        </p:grpSpPr>
        <p:sp>
          <p:nvSpPr>
            <p:cNvPr id="10554" name="Google Shape;10554;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59"/>
          <p:cNvGrpSpPr/>
          <p:nvPr/>
        </p:nvGrpSpPr>
        <p:grpSpPr>
          <a:xfrm>
            <a:off x="6219124" y="2902788"/>
            <a:ext cx="318231" cy="355470"/>
            <a:chOff x="6219124" y="2902788"/>
            <a:chExt cx="318231" cy="355470"/>
          </a:xfrm>
        </p:grpSpPr>
        <p:sp>
          <p:nvSpPr>
            <p:cNvPr id="10557" name="Google Shape;10557;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4969421" y="2902852"/>
            <a:ext cx="185109" cy="355406"/>
            <a:chOff x="4969421" y="2902852"/>
            <a:chExt cx="185109" cy="355406"/>
          </a:xfrm>
        </p:grpSpPr>
        <p:sp>
          <p:nvSpPr>
            <p:cNvPr id="10561" name="Google Shape;10561;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59"/>
          <p:cNvGrpSpPr/>
          <p:nvPr/>
        </p:nvGrpSpPr>
        <p:grpSpPr>
          <a:xfrm>
            <a:off x="6685259" y="2902852"/>
            <a:ext cx="311414" cy="355406"/>
            <a:chOff x="6685259" y="2902852"/>
            <a:chExt cx="311414" cy="355406"/>
          </a:xfrm>
        </p:grpSpPr>
        <p:sp>
          <p:nvSpPr>
            <p:cNvPr id="10570" name="Google Shape;10570;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59"/>
          <p:cNvGrpSpPr/>
          <p:nvPr/>
        </p:nvGrpSpPr>
        <p:grpSpPr>
          <a:xfrm>
            <a:off x="5309250" y="2903170"/>
            <a:ext cx="359579" cy="355852"/>
            <a:chOff x="5309250" y="2903170"/>
            <a:chExt cx="359579" cy="355852"/>
          </a:xfrm>
        </p:grpSpPr>
        <p:sp>
          <p:nvSpPr>
            <p:cNvPr id="10574" name="Google Shape;10574;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59"/>
          <p:cNvGrpSpPr/>
          <p:nvPr/>
        </p:nvGrpSpPr>
        <p:grpSpPr>
          <a:xfrm>
            <a:off x="2199565" y="2421172"/>
            <a:ext cx="312179" cy="353431"/>
            <a:chOff x="2199565" y="2421172"/>
            <a:chExt cx="312179" cy="353431"/>
          </a:xfrm>
        </p:grpSpPr>
        <p:sp>
          <p:nvSpPr>
            <p:cNvPr id="10578" name="Google Shape;10578;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1750887" y="2425727"/>
            <a:ext cx="320143" cy="343269"/>
            <a:chOff x="1750887" y="2425727"/>
            <a:chExt cx="320143" cy="343269"/>
          </a:xfrm>
        </p:grpSpPr>
        <p:sp>
          <p:nvSpPr>
            <p:cNvPr id="10581" name="Google Shape;10581;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59"/>
          <p:cNvGrpSpPr/>
          <p:nvPr/>
        </p:nvGrpSpPr>
        <p:grpSpPr>
          <a:xfrm>
            <a:off x="1298037" y="2425727"/>
            <a:ext cx="338364" cy="342887"/>
            <a:chOff x="1298037" y="2425727"/>
            <a:chExt cx="338364" cy="342887"/>
          </a:xfrm>
        </p:grpSpPr>
        <p:sp>
          <p:nvSpPr>
            <p:cNvPr id="10584" name="Google Shape;10584;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59"/>
          <p:cNvGrpSpPr/>
          <p:nvPr/>
        </p:nvGrpSpPr>
        <p:grpSpPr>
          <a:xfrm>
            <a:off x="3974207" y="2429009"/>
            <a:ext cx="320143" cy="338491"/>
            <a:chOff x="3974207" y="2429009"/>
            <a:chExt cx="320143" cy="338491"/>
          </a:xfrm>
        </p:grpSpPr>
        <p:sp>
          <p:nvSpPr>
            <p:cNvPr id="10590" name="Google Shape;10590;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9"/>
          <p:cNvGrpSpPr/>
          <p:nvPr/>
        </p:nvGrpSpPr>
        <p:grpSpPr>
          <a:xfrm>
            <a:off x="2623237" y="2431047"/>
            <a:ext cx="355024" cy="332630"/>
            <a:chOff x="2623237" y="2431047"/>
            <a:chExt cx="355024" cy="332630"/>
          </a:xfrm>
        </p:grpSpPr>
        <p:sp>
          <p:nvSpPr>
            <p:cNvPr id="10593" name="Google Shape;10593;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59"/>
          <p:cNvGrpSpPr/>
          <p:nvPr/>
        </p:nvGrpSpPr>
        <p:grpSpPr>
          <a:xfrm>
            <a:off x="6657194" y="2434073"/>
            <a:ext cx="375507" cy="367925"/>
            <a:chOff x="6657194" y="2434073"/>
            <a:chExt cx="375507" cy="367925"/>
          </a:xfrm>
        </p:grpSpPr>
        <p:sp>
          <p:nvSpPr>
            <p:cNvPr id="10598" name="Google Shape;10598;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59"/>
          <p:cNvGrpSpPr/>
          <p:nvPr/>
        </p:nvGrpSpPr>
        <p:grpSpPr>
          <a:xfrm>
            <a:off x="7101317" y="2441655"/>
            <a:ext cx="367925" cy="352380"/>
            <a:chOff x="7101317" y="2441655"/>
            <a:chExt cx="367925" cy="352380"/>
          </a:xfrm>
        </p:grpSpPr>
        <p:sp>
          <p:nvSpPr>
            <p:cNvPr id="10602" name="Google Shape;10602;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5756399" y="2434456"/>
            <a:ext cx="367925" cy="367161"/>
            <a:chOff x="5756399" y="2434456"/>
            <a:chExt cx="367925" cy="367161"/>
          </a:xfrm>
        </p:grpSpPr>
        <p:sp>
          <p:nvSpPr>
            <p:cNvPr id="10605" name="Google Shape;10605;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59"/>
          <p:cNvGrpSpPr/>
          <p:nvPr/>
        </p:nvGrpSpPr>
        <p:grpSpPr>
          <a:xfrm>
            <a:off x="7964906" y="2434073"/>
            <a:ext cx="373627" cy="367925"/>
            <a:chOff x="7964906" y="2434073"/>
            <a:chExt cx="373627" cy="367925"/>
          </a:xfrm>
        </p:grpSpPr>
        <p:sp>
          <p:nvSpPr>
            <p:cNvPr id="10615" name="Google Shape;10615;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59"/>
          <p:cNvGrpSpPr/>
          <p:nvPr/>
        </p:nvGrpSpPr>
        <p:grpSpPr>
          <a:xfrm>
            <a:off x="6194086" y="2437737"/>
            <a:ext cx="369837" cy="360471"/>
            <a:chOff x="6194086" y="2437737"/>
            <a:chExt cx="369837" cy="360471"/>
          </a:xfrm>
        </p:grpSpPr>
        <p:sp>
          <p:nvSpPr>
            <p:cNvPr id="10618" name="Google Shape;10618;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270576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3872330"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PROCESS</a:t>
            </a:r>
            <a:endParaRPr dirty="0"/>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251902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3677200"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Research question</a:t>
            </a:r>
            <a:endParaRPr sz="1800" dirty="0"/>
          </a:p>
        </p:txBody>
      </p:sp>
      <p:sp>
        <p:nvSpPr>
          <p:cNvPr id="1103" name="Google Shape;1103;p38"/>
          <p:cNvSpPr txBox="1">
            <a:spLocks noGrp="1"/>
          </p:cNvSpPr>
          <p:nvPr>
            <p:ph type="subTitle" idx="4294967295"/>
          </p:nvPr>
        </p:nvSpPr>
        <p:spPr>
          <a:xfrm>
            <a:off x="610438" y="1489956"/>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Defining the research question</a:t>
            </a:r>
            <a:endParaRPr sz="1400" dirty="0"/>
          </a:p>
        </p:txBody>
      </p:sp>
      <p:sp>
        <p:nvSpPr>
          <p:cNvPr id="1104" name="Google Shape;1104;p38"/>
          <p:cNvSpPr txBox="1">
            <a:spLocks noGrp="1"/>
          </p:cNvSpPr>
          <p:nvPr>
            <p:ph type="ctrTitle" idx="4294967295"/>
          </p:nvPr>
        </p:nvSpPr>
        <p:spPr>
          <a:xfrm>
            <a:off x="672039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Conclusion</a:t>
            </a:r>
            <a:endParaRPr sz="1800" dirty="0"/>
          </a:p>
        </p:txBody>
      </p:sp>
      <p:sp>
        <p:nvSpPr>
          <p:cNvPr id="1106" name="Google Shape;1106;p38"/>
          <p:cNvSpPr txBox="1">
            <a:spLocks noGrp="1"/>
          </p:cNvSpPr>
          <p:nvPr>
            <p:ph type="ctrTitle" idx="4294967295"/>
          </p:nvPr>
        </p:nvSpPr>
        <p:spPr>
          <a:xfrm>
            <a:off x="176513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Scraping</a:t>
            </a:r>
            <a:endParaRPr sz="1800" dirty="0"/>
          </a:p>
        </p:txBody>
      </p:sp>
      <p:sp>
        <p:nvSpPr>
          <p:cNvPr id="1107" name="Google Shape;1107;p38"/>
          <p:cNvSpPr txBox="1">
            <a:spLocks noGrp="1"/>
          </p:cNvSpPr>
          <p:nvPr>
            <p:ph type="subTitle" idx="4294967295"/>
          </p:nvPr>
        </p:nvSpPr>
        <p:spPr>
          <a:xfrm>
            <a:off x="1650794" y="3660598"/>
            <a:ext cx="21099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400" dirty="0"/>
              <a:t>Extracting data from the Internet</a:t>
            </a:r>
            <a:endParaRPr sz="1400" dirty="0"/>
          </a:p>
        </p:txBody>
      </p:sp>
      <p:sp>
        <p:nvSpPr>
          <p:cNvPr id="1108" name="Google Shape;1108;p38"/>
          <p:cNvSpPr txBox="1">
            <a:spLocks noGrp="1"/>
          </p:cNvSpPr>
          <p:nvPr>
            <p:ph type="ctrTitle" idx="4294967295"/>
          </p:nvPr>
        </p:nvSpPr>
        <p:spPr>
          <a:xfrm>
            <a:off x="2931705" y="1977263"/>
            <a:ext cx="1881300" cy="427800"/>
          </a:xfrm>
          <a:prstGeom prst="rect">
            <a:avLst/>
          </a:prstGeom>
        </p:spPr>
        <p:txBody>
          <a:bodyPr spcFirstLastPara="1" wrap="square" lIns="91425" tIns="91425" rIns="91425" bIns="91425" anchor="t" anchorCtr="0">
            <a:noAutofit/>
          </a:bodyPr>
          <a:lstStyle/>
          <a:p>
            <a:pPr algn="ctr"/>
            <a:r>
              <a:rPr lang="en-US" sz="1800" dirty="0"/>
              <a:t>Data handling</a:t>
            </a:r>
            <a:br>
              <a:rPr lang="en-US" sz="1800" dirty="0"/>
            </a:br>
            <a:endParaRPr sz="1800" dirty="0"/>
          </a:p>
        </p:txBody>
      </p:sp>
      <p:sp>
        <p:nvSpPr>
          <p:cNvPr id="1109" name="Google Shape;1109;p38"/>
          <p:cNvSpPr txBox="1">
            <a:spLocks noGrp="1"/>
          </p:cNvSpPr>
          <p:nvPr>
            <p:ph type="subTitle" idx="4294967295"/>
          </p:nvPr>
        </p:nvSpPr>
        <p:spPr>
          <a:xfrm>
            <a:off x="2817392" y="1489967"/>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Handling missing duplications and outliers data</a:t>
            </a:r>
            <a:endParaRPr sz="1400" dirty="0"/>
          </a:p>
        </p:txBody>
      </p:sp>
      <p:cxnSp>
        <p:nvCxnSpPr>
          <p:cNvPr id="32" name="Google Shape;1085;p38">
            <a:extLst>
              <a:ext uri="{FF2B5EF4-FFF2-40B4-BE49-F238E27FC236}">
                <a16:creationId xmlns:a16="http://schemas.microsoft.com/office/drawing/2014/main" id="{B3F7DB9D-C250-1215-3416-110D3F6697E6}"/>
              </a:ext>
            </a:extLst>
          </p:cNvPr>
          <p:cNvCxnSpPr/>
          <p:nvPr/>
        </p:nvCxnSpPr>
        <p:spPr>
          <a:xfrm>
            <a:off x="5140563" y="2983322"/>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3" name="Google Shape;1093;p38">
            <a:extLst>
              <a:ext uri="{FF2B5EF4-FFF2-40B4-BE49-F238E27FC236}">
                <a16:creationId xmlns:a16="http://schemas.microsoft.com/office/drawing/2014/main" id="{738C8833-90D5-A27E-7525-ADB827C45C1B}"/>
              </a:ext>
            </a:extLst>
          </p:cNvPr>
          <p:cNvGrpSpPr/>
          <p:nvPr/>
        </p:nvGrpSpPr>
        <p:grpSpPr>
          <a:xfrm>
            <a:off x="4953817" y="2738122"/>
            <a:ext cx="373500" cy="373500"/>
            <a:chOff x="3212675" y="1912500"/>
            <a:chExt cx="373500" cy="373500"/>
          </a:xfrm>
        </p:grpSpPr>
        <p:sp>
          <p:nvSpPr>
            <p:cNvPr id="34" name="Google Shape;1094;p38">
              <a:extLst>
                <a:ext uri="{FF2B5EF4-FFF2-40B4-BE49-F238E27FC236}">
                  <a16:creationId xmlns:a16="http://schemas.microsoft.com/office/drawing/2014/main" id="{9E9CF5BB-EC7C-87A7-7119-6733EB166080}"/>
                </a:ext>
              </a:extLst>
            </p:cNvPr>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95;p38">
              <a:extLst>
                <a:ext uri="{FF2B5EF4-FFF2-40B4-BE49-F238E27FC236}">
                  <a16:creationId xmlns:a16="http://schemas.microsoft.com/office/drawing/2014/main" id="{5F0AD83E-0FA1-0444-4942-250750BB7AE1}"/>
                </a:ext>
              </a:extLst>
            </p:cNvPr>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106;p38">
            <a:extLst>
              <a:ext uri="{FF2B5EF4-FFF2-40B4-BE49-F238E27FC236}">
                <a16:creationId xmlns:a16="http://schemas.microsoft.com/office/drawing/2014/main" id="{2D7DFE62-F9C3-FAEE-5ED9-B6D2443365DE}"/>
              </a:ext>
            </a:extLst>
          </p:cNvPr>
          <p:cNvSpPr txBox="1">
            <a:spLocks/>
          </p:cNvSpPr>
          <p:nvPr/>
        </p:nvSpPr>
        <p:spPr>
          <a:xfrm>
            <a:off x="4199925" y="3445194"/>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EDA</a:t>
            </a:r>
          </a:p>
        </p:txBody>
      </p:sp>
      <p:sp>
        <p:nvSpPr>
          <p:cNvPr id="37" name="Google Shape;1107;p38">
            <a:extLst>
              <a:ext uri="{FF2B5EF4-FFF2-40B4-BE49-F238E27FC236}">
                <a16:creationId xmlns:a16="http://schemas.microsoft.com/office/drawing/2014/main" id="{CE84E347-F3D4-1C1D-A77D-C2E5A774F037}"/>
              </a:ext>
            </a:extLst>
          </p:cNvPr>
          <p:cNvSpPr txBox="1">
            <a:spLocks/>
          </p:cNvSpPr>
          <p:nvPr/>
        </p:nvSpPr>
        <p:spPr>
          <a:xfrm>
            <a:off x="4085589" y="3667369"/>
            <a:ext cx="1588701" cy="9484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spcAft>
                <a:spcPts val="1600"/>
              </a:spcAft>
              <a:buFont typeface="Maven Pro"/>
              <a:buNone/>
            </a:pPr>
            <a:r>
              <a:rPr lang="en-US" sz="1400" dirty="0"/>
              <a:t>Exploratory Data Analysis advanced data Analysis</a:t>
            </a:r>
          </a:p>
          <a:p>
            <a:pPr marL="0" indent="0" algn="ctr">
              <a:lnSpc>
                <a:spcPct val="100000"/>
              </a:lnSpc>
              <a:spcAft>
                <a:spcPts val="1600"/>
              </a:spcAft>
              <a:buFont typeface="Maven Pro"/>
              <a:buNone/>
            </a:pPr>
            <a:endParaRPr lang="en-US" sz="1400" dirty="0"/>
          </a:p>
        </p:txBody>
      </p:sp>
      <p:cxnSp>
        <p:nvCxnSpPr>
          <p:cNvPr id="38" name="Google Shape;1086;p38">
            <a:extLst>
              <a:ext uri="{FF2B5EF4-FFF2-40B4-BE49-F238E27FC236}">
                <a16:creationId xmlns:a16="http://schemas.microsoft.com/office/drawing/2014/main" id="{97E84028-DC61-ACC3-5C00-4DD01778683F}"/>
              </a:ext>
            </a:extLst>
          </p:cNvPr>
          <p:cNvCxnSpPr/>
          <p:nvPr/>
        </p:nvCxnSpPr>
        <p:spPr>
          <a:xfrm>
            <a:off x="6504620" y="2397497"/>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9" name="Google Shape;1096;p38">
            <a:extLst>
              <a:ext uri="{FF2B5EF4-FFF2-40B4-BE49-F238E27FC236}">
                <a16:creationId xmlns:a16="http://schemas.microsoft.com/office/drawing/2014/main" id="{C22B5B63-C527-9D0A-AFAF-A1A7570A3C53}"/>
              </a:ext>
            </a:extLst>
          </p:cNvPr>
          <p:cNvGrpSpPr/>
          <p:nvPr/>
        </p:nvGrpSpPr>
        <p:grpSpPr>
          <a:xfrm>
            <a:off x="6309490" y="2724297"/>
            <a:ext cx="373500" cy="373500"/>
            <a:chOff x="5557850" y="1912500"/>
            <a:chExt cx="373500" cy="373500"/>
          </a:xfrm>
        </p:grpSpPr>
        <p:sp>
          <p:nvSpPr>
            <p:cNvPr id="40" name="Google Shape;1097;p38">
              <a:extLst>
                <a:ext uri="{FF2B5EF4-FFF2-40B4-BE49-F238E27FC236}">
                  <a16:creationId xmlns:a16="http://schemas.microsoft.com/office/drawing/2014/main" id="{28AD5EDE-C283-AD7E-BAF3-35C619215C25}"/>
                </a:ext>
              </a:extLst>
            </p:cNvPr>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98;p38">
              <a:extLst>
                <a:ext uri="{FF2B5EF4-FFF2-40B4-BE49-F238E27FC236}">
                  <a16:creationId xmlns:a16="http://schemas.microsoft.com/office/drawing/2014/main" id="{3DBA7C5A-A1E2-D82D-C9D4-5318F79B5FE3}"/>
                </a:ext>
              </a:extLst>
            </p:cNvPr>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1108;p38">
            <a:extLst>
              <a:ext uri="{FF2B5EF4-FFF2-40B4-BE49-F238E27FC236}">
                <a16:creationId xmlns:a16="http://schemas.microsoft.com/office/drawing/2014/main" id="{9FF8A786-547A-8C62-E644-9182A5AD5255}"/>
              </a:ext>
            </a:extLst>
          </p:cNvPr>
          <p:cNvSpPr txBox="1">
            <a:spLocks/>
          </p:cNvSpPr>
          <p:nvPr/>
        </p:nvSpPr>
        <p:spPr>
          <a:xfrm>
            <a:off x="5563995" y="1970210"/>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Machine Learning</a:t>
            </a:r>
          </a:p>
        </p:txBody>
      </p:sp>
      <p:sp>
        <p:nvSpPr>
          <p:cNvPr id="43" name="Google Shape;1109;p38">
            <a:extLst>
              <a:ext uri="{FF2B5EF4-FFF2-40B4-BE49-F238E27FC236}">
                <a16:creationId xmlns:a16="http://schemas.microsoft.com/office/drawing/2014/main" id="{750755BF-7979-C882-8A15-BC317A022769}"/>
              </a:ext>
            </a:extLst>
          </p:cNvPr>
          <p:cNvSpPr txBox="1">
            <a:spLocks/>
          </p:cNvSpPr>
          <p:nvPr/>
        </p:nvSpPr>
        <p:spPr>
          <a:xfrm>
            <a:off x="5449682" y="1482914"/>
            <a:ext cx="21099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buFont typeface="Maven Pro"/>
              <a:buNone/>
            </a:pPr>
            <a:r>
              <a:rPr lang="en-US" sz="1400" dirty="0"/>
              <a:t>Predict hit games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25" name="Google Shape;10625;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26" name="Google Shape;10626;p60"/>
          <p:cNvGrpSpPr/>
          <p:nvPr/>
        </p:nvGrpSpPr>
        <p:grpSpPr>
          <a:xfrm>
            <a:off x="3541011" y="1508594"/>
            <a:ext cx="350166" cy="349434"/>
            <a:chOff x="3541011" y="1508594"/>
            <a:chExt cx="350166" cy="349434"/>
          </a:xfrm>
        </p:grpSpPr>
        <p:sp>
          <p:nvSpPr>
            <p:cNvPr id="10627" name="Google Shape;10627;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0"/>
          <p:cNvGrpSpPr/>
          <p:nvPr/>
        </p:nvGrpSpPr>
        <p:grpSpPr>
          <a:xfrm>
            <a:off x="3122257" y="1508594"/>
            <a:ext cx="294850" cy="349434"/>
            <a:chOff x="3122257" y="1508594"/>
            <a:chExt cx="294850" cy="349434"/>
          </a:xfrm>
        </p:grpSpPr>
        <p:sp>
          <p:nvSpPr>
            <p:cNvPr id="10641" name="Google Shape;10641;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0"/>
          <p:cNvGrpSpPr/>
          <p:nvPr/>
        </p:nvGrpSpPr>
        <p:grpSpPr>
          <a:xfrm>
            <a:off x="910723" y="1508212"/>
            <a:ext cx="251660" cy="350166"/>
            <a:chOff x="910723" y="1508212"/>
            <a:chExt cx="251660" cy="350166"/>
          </a:xfrm>
        </p:grpSpPr>
        <p:sp>
          <p:nvSpPr>
            <p:cNvPr id="10647" name="Google Shape;10647;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0"/>
          <p:cNvGrpSpPr/>
          <p:nvPr/>
        </p:nvGrpSpPr>
        <p:grpSpPr>
          <a:xfrm>
            <a:off x="1308631" y="1507830"/>
            <a:ext cx="350166" cy="350198"/>
            <a:chOff x="1308631" y="1507830"/>
            <a:chExt cx="350166" cy="350198"/>
          </a:xfrm>
        </p:grpSpPr>
        <p:sp>
          <p:nvSpPr>
            <p:cNvPr id="10665" name="Google Shape;10665;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0"/>
          <p:cNvGrpSpPr/>
          <p:nvPr/>
        </p:nvGrpSpPr>
        <p:grpSpPr>
          <a:xfrm>
            <a:off x="1756921" y="1509739"/>
            <a:ext cx="345997" cy="345997"/>
            <a:chOff x="1756921" y="1509739"/>
            <a:chExt cx="345997" cy="345997"/>
          </a:xfrm>
        </p:grpSpPr>
        <p:sp>
          <p:nvSpPr>
            <p:cNvPr id="10670" name="Google Shape;1067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0"/>
          <p:cNvGrpSpPr/>
          <p:nvPr/>
        </p:nvGrpSpPr>
        <p:grpSpPr>
          <a:xfrm>
            <a:off x="2216956" y="1510503"/>
            <a:ext cx="318721" cy="345615"/>
            <a:chOff x="2216956" y="1510503"/>
            <a:chExt cx="318721" cy="345615"/>
          </a:xfrm>
        </p:grpSpPr>
        <p:sp>
          <p:nvSpPr>
            <p:cNvPr id="10688" name="Google Shape;10688;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0"/>
          <p:cNvGrpSpPr/>
          <p:nvPr/>
        </p:nvGrpSpPr>
        <p:grpSpPr>
          <a:xfrm>
            <a:off x="3988156" y="1568461"/>
            <a:ext cx="349052" cy="230049"/>
            <a:chOff x="3988156" y="1568461"/>
            <a:chExt cx="349052" cy="230049"/>
          </a:xfrm>
        </p:grpSpPr>
        <p:sp>
          <p:nvSpPr>
            <p:cNvPr id="10694" name="Google Shape;10694;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0"/>
          <p:cNvGrpSpPr/>
          <p:nvPr/>
        </p:nvGrpSpPr>
        <p:grpSpPr>
          <a:xfrm>
            <a:off x="2633037" y="1499873"/>
            <a:ext cx="379002" cy="366112"/>
            <a:chOff x="2633037" y="1499873"/>
            <a:chExt cx="379002" cy="366112"/>
          </a:xfrm>
        </p:grpSpPr>
        <p:sp>
          <p:nvSpPr>
            <p:cNvPr id="10702" name="Google Shape;10702;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0"/>
          <p:cNvGrpSpPr/>
          <p:nvPr/>
        </p:nvGrpSpPr>
        <p:grpSpPr>
          <a:xfrm>
            <a:off x="6675256" y="1516169"/>
            <a:ext cx="327823" cy="357009"/>
            <a:chOff x="6675256" y="1516169"/>
            <a:chExt cx="327823" cy="357009"/>
          </a:xfrm>
        </p:grpSpPr>
        <p:sp>
          <p:nvSpPr>
            <p:cNvPr id="10709" name="Google Shape;10709;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0"/>
          <p:cNvGrpSpPr/>
          <p:nvPr/>
        </p:nvGrpSpPr>
        <p:grpSpPr>
          <a:xfrm>
            <a:off x="8020159" y="1516551"/>
            <a:ext cx="300897" cy="356627"/>
            <a:chOff x="8020159" y="1516551"/>
            <a:chExt cx="300897" cy="356627"/>
          </a:xfrm>
        </p:grpSpPr>
        <p:sp>
          <p:nvSpPr>
            <p:cNvPr id="10719" name="Google Shape;10719;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0"/>
          <p:cNvGrpSpPr/>
          <p:nvPr/>
        </p:nvGrpSpPr>
        <p:grpSpPr>
          <a:xfrm>
            <a:off x="5377363" y="1516169"/>
            <a:ext cx="257357" cy="356627"/>
            <a:chOff x="5377363" y="1516169"/>
            <a:chExt cx="257357" cy="356627"/>
          </a:xfrm>
        </p:grpSpPr>
        <p:sp>
          <p:nvSpPr>
            <p:cNvPr id="10725" name="Google Shape;10725;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0"/>
          <p:cNvGrpSpPr/>
          <p:nvPr/>
        </p:nvGrpSpPr>
        <p:grpSpPr>
          <a:xfrm>
            <a:off x="4880567" y="1535870"/>
            <a:ext cx="356245" cy="317607"/>
            <a:chOff x="4880567" y="1535870"/>
            <a:chExt cx="356245" cy="317607"/>
          </a:xfrm>
        </p:grpSpPr>
        <p:sp>
          <p:nvSpPr>
            <p:cNvPr id="10743" name="Google Shape;10743;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0"/>
          <p:cNvGrpSpPr/>
          <p:nvPr/>
        </p:nvGrpSpPr>
        <p:grpSpPr>
          <a:xfrm>
            <a:off x="5771483" y="1515787"/>
            <a:ext cx="357359" cy="357391"/>
            <a:chOff x="5771483" y="1515787"/>
            <a:chExt cx="357359" cy="357391"/>
          </a:xfrm>
        </p:grpSpPr>
        <p:sp>
          <p:nvSpPr>
            <p:cNvPr id="10749" name="Google Shape;10749;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0"/>
          <p:cNvGrpSpPr/>
          <p:nvPr/>
        </p:nvGrpSpPr>
        <p:grpSpPr>
          <a:xfrm>
            <a:off x="7121669" y="1533610"/>
            <a:ext cx="321362" cy="321362"/>
            <a:chOff x="7121669" y="1533610"/>
            <a:chExt cx="321362" cy="321362"/>
          </a:xfrm>
        </p:grpSpPr>
        <p:sp>
          <p:nvSpPr>
            <p:cNvPr id="10754" name="Google Shape;10754;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0"/>
          <p:cNvGrpSpPr/>
          <p:nvPr/>
        </p:nvGrpSpPr>
        <p:grpSpPr>
          <a:xfrm>
            <a:off x="7562766" y="1514864"/>
            <a:ext cx="327059" cy="360192"/>
            <a:chOff x="7562766" y="1514864"/>
            <a:chExt cx="327059" cy="360192"/>
          </a:xfrm>
        </p:grpSpPr>
        <p:sp>
          <p:nvSpPr>
            <p:cNvPr id="10759" name="Google Shape;10759;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0"/>
          <p:cNvGrpSpPr/>
          <p:nvPr/>
        </p:nvGrpSpPr>
        <p:grpSpPr>
          <a:xfrm>
            <a:off x="6221229" y="1498673"/>
            <a:ext cx="361636" cy="362183"/>
            <a:chOff x="6259175" y="1559008"/>
            <a:chExt cx="271743" cy="272093"/>
          </a:xfrm>
        </p:grpSpPr>
        <p:sp>
          <p:nvSpPr>
            <p:cNvPr id="10764" name="Google Shape;10764;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0"/>
          <p:cNvGrpSpPr/>
          <p:nvPr/>
        </p:nvGrpSpPr>
        <p:grpSpPr>
          <a:xfrm>
            <a:off x="2661459" y="2015001"/>
            <a:ext cx="322508" cy="273494"/>
            <a:chOff x="2661459" y="2015001"/>
            <a:chExt cx="322508" cy="273494"/>
          </a:xfrm>
        </p:grpSpPr>
        <p:sp>
          <p:nvSpPr>
            <p:cNvPr id="10782" name="Google Shape;10782;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0"/>
          <p:cNvGrpSpPr/>
          <p:nvPr/>
        </p:nvGrpSpPr>
        <p:grpSpPr>
          <a:xfrm>
            <a:off x="6671087" y="2009304"/>
            <a:ext cx="332757" cy="281833"/>
            <a:chOff x="6671087" y="2009304"/>
            <a:chExt cx="332757" cy="281833"/>
          </a:xfrm>
        </p:grpSpPr>
        <p:sp>
          <p:nvSpPr>
            <p:cNvPr id="10785" name="Google Shape;10785;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60"/>
          <p:cNvGrpSpPr/>
          <p:nvPr/>
        </p:nvGrpSpPr>
        <p:grpSpPr>
          <a:xfrm>
            <a:off x="2201806" y="1976585"/>
            <a:ext cx="349784" cy="349434"/>
            <a:chOff x="2201806" y="1976585"/>
            <a:chExt cx="349784" cy="349434"/>
          </a:xfrm>
        </p:grpSpPr>
        <p:sp>
          <p:nvSpPr>
            <p:cNvPr id="10789" name="Google Shape;10789;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0"/>
          <p:cNvGrpSpPr/>
          <p:nvPr/>
        </p:nvGrpSpPr>
        <p:grpSpPr>
          <a:xfrm>
            <a:off x="3094217" y="1976585"/>
            <a:ext cx="350198" cy="350548"/>
            <a:chOff x="3094217" y="1976585"/>
            <a:chExt cx="350198" cy="350548"/>
          </a:xfrm>
        </p:grpSpPr>
        <p:sp>
          <p:nvSpPr>
            <p:cNvPr id="10794" name="Google Shape;10794;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0"/>
          <p:cNvGrpSpPr/>
          <p:nvPr/>
        </p:nvGrpSpPr>
        <p:grpSpPr>
          <a:xfrm>
            <a:off x="870939" y="1975821"/>
            <a:ext cx="332375" cy="350071"/>
            <a:chOff x="870939" y="1975821"/>
            <a:chExt cx="332375" cy="350071"/>
          </a:xfrm>
        </p:grpSpPr>
        <p:sp>
          <p:nvSpPr>
            <p:cNvPr id="10808" name="Google Shape;10808;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60"/>
          <p:cNvGrpSpPr/>
          <p:nvPr/>
        </p:nvGrpSpPr>
        <p:grpSpPr>
          <a:xfrm>
            <a:off x="3979435" y="1976585"/>
            <a:ext cx="345265" cy="349848"/>
            <a:chOff x="3979435" y="1976585"/>
            <a:chExt cx="345265" cy="349848"/>
          </a:xfrm>
        </p:grpSpPr>
        <p:sp>
          <p:nvSpPr>
            <p:cNvPr id="10814" name="Google Shape;10814;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60"/>
          <p:cNvGrpSpPr/>
          <p:nvPr/>
        </p:nvGrpSpPr>
        <p:grpSpPr>
          <a:xfrm>
            <a:off x="3576626" y="1975821"/>
            <a:ext cx="284251" cy="351694"/>
            <a:chOff x="3576626" y="1975821"/>
            <a:chExt cx="284251" cy="351694"/>
          </a:xfrm>
        </p:grpSpPr>
        <p:sp>
          <p:nvSpPr>
            <p:cNvPr id="10832" name="Google Shape;10832;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0"/>
          <p:cNvGrpSpPr/>
          <p:nvPr/>
        </p:nvGrpSpPr>
        <p:grpSpPr>
          <a:xfrm>
            <a:off x="2722090" y="2890162"/>
            <a:ext cx="238770" cy="371841"/>
            <a:chOff x="2722090" y="2890162"/>
            <a:chExt cx="238770" cy="371841"/>
          </a:xfrm>
        </p:grpSpPr>
        <p:sp>
          <p:nvSpPr>
            <p:cNvPr id="10836" name="Google Shape;10836;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0"/>
          <p:cNvGrpSpPr/>
          <p:nvPr/>
        </p:nvGrpSpPr>
        <p:grpSpPr>
          <a:xfrm>
            <a:off x="6216367" y="1970156"/>
            <a:ext cx="361147" cy="361147"/>
            <a:chOff x="6216367" y="1970156"/>
            <a:chExt cx="361147" cy="361147"/>
          </a:xfrm>
        </p:grpSpPr>
        <p:sp>
          <p:nvSpPr>
            <p:cNvPr id="10841" name="Google Shape;10841;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60"/>
          <p:cNvGrpSpPr/>
          <p:nvPr/>
        </p:nvGrpSpPr>
        <p:grpSpPr>
          <a:xfrm>
            <a:off x="1289311" y="2926222"/>
            <a:ext cx="408156" cy="299783"/>
            <a:chOff x="1289311" y="2926222"/>
            <a:chExt cx="408156" cy="299783"/>
          </a:xfrm>
        </p:grpSpPr>
        <p:sp>
          <p:nvSpPr>
            <p:cNvPr id="10846" name="Google Shape;10846;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0"/>
          <p:cNvGrpSpPr/>
          <p:nvPr/>
        </p:nvGrpSpPr>
        <p:grpSpPr>
          <a:xfrm>
            <a:off x="7978465" y="1969392"/>
            <a:ext cx="361147" cy="360797"/>
            <a:chOff x="7978465" y="1969392"/>
            <a:chExt cx="361147" cy="360797"/>
          </a:xfrm>
        </p:grpSpPr>
        <p:sp>
          <p:nvSpPr>
            <p:cNvPr id="10849" name="Google Shape;10849;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8" name="Google Shape;10858;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60"/>
          <p:cNvGrpSpPr/>
          <p:nvPr/>
        </p:nvGrpSpPr>
        <p:grpSpPr>
          <a:xfrm>
            <a:off x="854261" y="2908813"/>
            <a:ext cx="377474" cy="335748"/>
            <a:chOff x="854261" y="2908813"/>
            <a:chExt cx="377474" cy="335748"/>
          </a:xfrm>
        </p:grpSpPr>
        <p:sp>
          <p:nvSpPr>
            <p:cNvPr id="10860" name="Google Shape;10860;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0"/>
          <p:cNvGrpSpPr/>
          <p:nvPr/>
        </p:nvGrpSpPr>
        <p:grpSpPr>
          <a:xfrm>
            <a:off x="1749728" y="2894777"/>
            <a:ext cx="386927" cy="363438"/>
            <a:chOff x="1749728" y="2894777"/>
            <a:chExt cx="386927" cy="363438"/>
          </a:xfrm>
        </p:grpSpPr>
        <p:sp>
          <p:nvSpPr>
            <p:cNvPr id="10866" name="Google Shape;10866;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0"/>
          <p:cNvGrpSpPr/>
          <p:nvPr/>
        </p:nvGrpSpPr>
        <p:grpSpPr>
          <a:xfrm>
            <a:off x="7098912" y="1969392"/>
            <a:ext cx="359651" cy="361560"/>
            <a:chOff x="7098912" y="1969392"/>
            <a:chExt cx="359651" cy="361560"/>
          </a:xfrm>
        </p:grpSpPr>
        <p:sp>
          <p:nvSpPr>
            <p:cNvPr id="10874" name="Google Shape;10874;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60"/>
          <p:cNvGrpSpPr/>
          <p:nvPr/>
        </p:nvGrpSpPr>
        <p:grpSpPr>
          <a:xfrm>
            <a:off x="5352728" y="1990239"/>
            <a:ext cx="327091" cy="322508"/>
            <a:chOff x="5352728" y="1990239"/>
            <a:chExt cx="327091" cy="322508"/>
          </a:xfrm>
        </p:grpSpPr>
        <p:sp>
          <p:nvSpPr>
            <p:cNvPr id="10889" name="Google Shape;10889;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0"/>
          <p:cNvGrpSpPr/>
          <p:nvPr/>
        </p:nvGrpSpPr>
        <p:grpSpPr>
          <a:xfrm>
            <a:off x="7538896" y="1970156"/>
            <a:ext cx="361147" cy="361529"/>
            <a:chOff x="7538896" y="1970156"/>
            <a:chExt cx="361147" cy="361529"/>
          </a:xfrm>
        </p:grpSpPr>
        <p:sp>
          <p:nvSpPr>
            <p:cNvPr id="10893" name="Google Shape;10893;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0"/>
          <p:cNvGrpSpPr/>
          <p:nvPr/>
        </p:nvGrpSpPr>
        <p:grpSpPr>
          <a:xfrm>
            <a:off x="4896099" y="1970920"/>
            <a:ext cx="358155" cy="358123"/>
            <a:chOff x="4896099" y="1970920"/>
            <a:chExt cx="358155" cy="358123"/>
          </a:xfrm>
        </p:grpSpPr>
        <p:sp>
          <p:nvSpPr>
            <p:cNvPr id="10900" name="Google Shape;10900;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0"/>
          <p:cNvGrpSpPr/>
          <p:nvPr/>
        </p:nvGrpSpPr>
        <p:grpSpPr>
          <a:xfrm>
            <a:off x="4048787" y="2977019"/>
            <a:ext cx="283488" cy="198604"/>
            <a:chOff x="4048787" y="2977019"/>
            <a:chExt cx="283488" cy="198604"/>
          </a:xfrm>
        </p:grpSpPr>
        <p:sp>
          <p:nvSpPr>
            <p:cNvPr id="10904" name="Google Shape;10904;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0"/>
          <p:cNvGrpSpPr/>
          <p:nvPr/>
        </p:nvGrpSpPr>
        <p:grpSpPr>
          <a:xfrm>
            <a:off x="4054103" y="2430191"/>
            <a:ext cx="218687" cy="349052"/>
            <a:chOff x="4054103" y="2430191"/>
            <a:chExt cx="218687" cy="349052"/>
          </a:xfrm>
        </p:grpSpPr>
        <p:sp>
          <p:nvSpPr>
            <p:cNvPr id="10911" name="Google Shape;10911;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0"/>
          <p:cNvGrpSpPr/>
          <p:nvPr/>
        </p:nvGrpSpPr>
        <p:grpSpPr>
          <a:xfrm>
            <a:off x="2185128" y="2427549"/>
            <a:ext cx="382758" cy="356595"/>
            <a:chOff x="2185128" y="2427549"/>
            <a:chExt cx="382758" cy="356595"/>
          </a:xfrm>
        </p:grpSpPr>
        <p:sp>
          <p:nvSpPr>
            <p:cNvPr id="10914" name="Google Shape;10914;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0"/>
          <p:cNvGrpSpPr/>
          <p:nvPr/>
        </p:nvGrpSpPr>
        <p:grpSpPr>
          <a:xfrm>
            <a:off x="3539102" y="2427549"/>
            <a:ext cx="355099" cy="355481"/>
            <a:chOff x="3539102" y="2427549"/>
            <a:chExt cx="355099" cy="355481"/>
          </a:xfrm>
        </p:grpSpPr>
        <p:sp>
          <p:nvSpPr>
            <p:cNvPr id="10919" name="Google Shape;10919;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0"/>
          <p:cNvGrpSpPr/>
          <p:nvPr/>
        </p:nvGrpSpPr>
        <p:grpSpPr>
          <a:xfrm>
            <a:off x="2656907" y="2439293"/>
            <a:ext cx="332757" cy="332343"/>
            <a:chOff x="2656907" y="2439293"/>
            <a:chExt cx="332757" cy="332343"/>
          </a:xfrm>
        </p:grpSpPr>
        <p:sp>
          <p:nvSpPr>
            <p:cNvPr id="10922" name="Google Shape;10922;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0"/>
          <p:cNvGrpSpPr/>
          <p:nvPr/>
        </p:nvGrpSpPr>
        <p:grpSpPr>
          <a:xfrm>
            <a:off x="1731523" y="2422616"/>
            <a:ext cx="399435" cy="365698"/>
            <a:chOff x="1731523" y="2422616"/>
            <a:chExt cx="399435" cy="365698"/>
          </a:xfrm>
        </p:grpSpPr>
        <p:sp>
          <p:nvSpPr>
            <p:cNvPr id="10930" name="Google Shape;10930;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0"/>
          <p:cNvGrpSpPr/>
          <p:nvPr/>
        </p:nvGrpSpPr>
        <p:grpSpPr>
          <a:xfrm>
            <a:off x="3097241" y="2433564"/>
            <a:ext cx="344883" cy="343387"/>
            <a:chOff x="3097241" y="2433564"/>
            <a:chExt cx="344883" cy="343387"/>
          </a:xfrm>
        </p:grpSpPr>
        <p:sp>
          <p:nvSpPr>
            <p:cNvPr id="10934" name="Google Shape;10934;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0"/>
          <p:cNvGrpSpPr/>
          <p:nvPr/>
        </p:nvGrpSpPr>
        <p:grpSpPr>
          <a:xfrm>
            <a:off x="1278299" y="2439293"/>
            <a:ext cx="410829" cy="332343"/>
            <a:chOff x="1278299" y="2439293"/>
            <a:chExt cx="410829" cy="332343"/>
          </a:xfrm>
        </p:grpSpPr>
        <p:sp>
          <p:nvSpPr>
            <p:cNvPr id="10944" name="Google Shape;10944;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0"/>
          <p:cNvGrpSpPr/>
          <p:nvPr/>
        </p:nvGrpSpPr>
        <p:grpSpPr>
          <a:xfrm>
            <a:off x="870939" y="2439293"/>
            <a:ext cx="331993" cy="331993"/>
            <a:chOff x="870939" y="2439293"/>
            <a:chExt cx="331993" cy="331993"/>
          </a:xfrm>
        </p:grpSpPr>
        <p:sp>
          <p:nvSpPr>
            <p:cNvPr id="10953" name="Google Shape;10953;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0"/>
          <p:cNvGrpSpPr/>
          <p:nvPr/>
        </p:nvGrpSpPr>
        <p:grpSpPr>
          <a:xfrm>
            <a:off x="6644957" y="2456353"/>
            <a:ext cx="371395" cy="278904"/>
            <a:chOff x="6644957" y="2456353"/>
            <a:chExt cx="371395" cy="278904"/>
          </a:xfrm>
        </p:grpSpPr>
        <p:sp>
          <p:nvSpPr>
            <p:cNvPr id="10970" name="Google Shape;10970;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0"/>
          <p:cNvGrpSpPr/>
          <p:nvPr/>
        </p:nvGrpSpPr>
        <p:grpSpPr>
          <a:xfrm>
            <a:off x="5388757" y="2414659"/>
            <a:ext cx="260349" cy="362292"/>
            <a:chOff x="5388757" y="2414659"/>
            <a:chExt cx="260349" cy="362292"/>
          </a:xfrm>
        </p:grpSpPr>
        <p:sp>
          <p:nvSpPr>
            <p:cNvPr id="10976" name="Google Shape;10976;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0"/>
          <p:cNvGrpSpPr/>
          <p:nvPr/>
        </p:nvGrpSpPr>
        <p:grpSpPr>
          <a:xfrm>
            <a:off x="3567142" y="2905757"/>
            <a:ext cx="348288" cy="340331"/>
            <a:chOff x="3567142" y="2905757"/>
            <a:chExt cx="348288" cy="340331"/>
          </a:xfrm>
        </p:grpSpPr>
        <p:sp>
          <p:nvSpPr>
            <p:cNvPr id="10997" name="Google Shape;10997;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0"/>
          <p:cNvGrpSpPr/>
          <p:nvPr/>
        </p:nvGrpSpPr>
        <p:grpSpPr>
          <a:xfrm>
            <a:off x="7967103" y="2415041"/>
            <a:ext cx="355863" cy="361911"/>
            <a:chOff x="7967103" y="2415041"/>
            <a:chExt cx="355863" cy="361911"/>
          </a:xfrm>
        </p:grpSpPr>
        <p:sp>
          <p:nvSpPr>
            <p:cNvPr id="11003" name="Google Shape;11003;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0"/>
          <p:cNvGrpSpPr/>
          <p:nvPr/>
        </p:nvGrpSpPr>
        <p:grpSpPr>
          <a:xfrm>
            <a:off x="7529411" y="2414659"/>
            <a:ext cx="355863" cy="362292"/>
            <a:chOff x="7529411" y="2414659"/>
            <a:chExt cx="355863" cy="362292"/>
          </a:xfrm>
        </p:grpSpPr>
        <p:sp>
          <p:nvSpPr>
            <p:cNvPr id="11015" name="Google Shape;11015;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0"/>
          <p:cNvGrpSpPr/>
          <p:nvPr/>
        </p:nvGrpSpPr>
        <p:grpSpPr>
          <a:xfrm>
            <a:off x="5733194" y="2431718"/>
            <a:ext cx="446826" cy="327059"/>
            <a:chOff x="5733194" y="2431718"/>
            <a:chExt cx="446826" cy="327059"/>
          </a:xfrm>
        </p:grpSpPr>
        <p:sp>
          <p:nvSpPr>
            <p:cNvPr id="11028" name="Google Shape;11028;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0"/>
          <p:cNvGrpSpPr/>
          <p:nvPr/>
        </p:nvGrpSpPr>
        <p:grpSpPr>
          <a:xfrm>
            <a:off x="4876780" y="2418064"/>
            <a:ext cx="407774" cy="356627"/>
            <a:chOff x="4876780" y="2418064"/>
            <a:chExt cx="407774" cy="356627"/>
          </a:xfrm>
        </p:grpSpPr>
        <p:sp>
          <p:nvSpPr>
            <p:cNvPr id="11032" name="Google Shape;11032;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60"/>
          <p:cNvGrpSpPr/>
          <p:nvPr/>
        </p:nvGrpSpPr>
        <p:grpSpPr>
          <a:xfrm>
            <a:off x="7070872" y="2410871"/>
            <a:ext cx="398321" cy="371013"/>
            <a:chOff x="7070872" y="2410871"/>
            <a:chExt cx="398321" cy="371013"/>
          </a:xfrm>
        </p:grpSpPr>
        <p:sp>
          <p:nvSpPr>
            <p:cNvPr id="11041" name="Google Shape;11041;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5" name="Google Shape;11045;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6" name="Google Shape;11046;p60"/>
          <p:cNvGrpSpPr/>
          <p:nvPr/>
        </p:nvGrpSpPr>
        <p:grpSpPr>
          <a:xfrm>
            <a:off x="5318259" y="2982111"/>
            <a:ext cx="371013" cy="220787"/>
            <a:chOff x="5318259" y="2982111"/>
            <a:chExt cx="371013" cy="220787"/>
          </a:xfrm>
        </p:grpSpPr>
        <p:sp>
          <p:nvSpPr>
            <p:cNvPr id="11047" name="Google Shape;11047;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7073928" y="2905757"/>
            <a:ext cx="371395" cy="371809"/>
            <a:chOff x="7073928" y="2905757"/>
            <a:chExt cx="371395" cy="371809"/>
          </a:xfrm>
        </p:grpSpPr>
        <p:sp>
          <p:nvSpPr>
            <p:cNvPr id="11056" name="Google Shape;11056;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0"/>
          <p:cNvGrpSpPr/>
          <p:nvPr/>
        </p:nvGrpSpPr>
        <p:grpSpPr>
          <a:xfrm>
            <a:off x="6188327" y="2955408"/>
            <a:ext cx="371395" cy="272857"/>
            <a:chOff x="6188327" y="2955408"/>
            <a:chExt cx="371395" cy="272857"/>
          </a:xfrm>
        </p:grpSpPr>
        <p:sp>
          <p:nvSpPr>
            <p:cNvPr id="11060" name="Google Shape;11060;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0"/>
          <p:cNvGrpSpPr/>
          <p:nvPr/>
        </p:nvGrpSpPr>
        <p:grpSpPr>
          <a:xfrm>
            <a:off x="7521454" y="2906139"/>
            <a:ext cx="359651" cy="371013"/>
            <a:chOff x="7521454" y="2906139"/>
            <a:chExt cx="359651" cy="371013"/>
          </a:xfrm>
        </p:grpSpPr>
        <p:sp>
          <p:nvSpPr>
            <p:cNvPr id="11063" name="Google Shape;11063;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0"/>
          <p:cNvGrpSpPr/>
          <p:nvPr/>
        </p:nvGrpSpPr>
        <p:grpSpPr>
          <a:xfrm>
            <a:off x="5782845" y="2906521"/>
            <a:ext cx="301661" cy="371013"/>
            <a:chOff x="5782845" y="2906521"/>
            <a:chExt cx="301661" cy="371013"/>
          </a:xfrm>
        </p:grpSpPr>
        <p:sp>
          <p:nvSpPr>
            <p:cNvPr id="11069" name="Google Shape;11069;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0"/>
          <p:cNvGrpSpPr/>
          <p:nvPr/>
        </p:nvGrpSpPr>
        <p:grpSpPr>
          <a:xfrm>
            <a:off x="6630539" y="2917502"/>
            <a:ext cx="371777" cy="349434"/>
            <a:chOff x="6630539" y="2917502"/>
            <a:chExt cx="371777" cy="349434"/>
          </a:xfrm>
        </p:grpSpPr>
        <p:sp>
          <p:nvSpPr>
            <p:cNvPr id="11073" name="Google Shape;11073;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0"/>
          <p:cNvGrpSpPr/>
          <p:nvPr/>
        </p:nvGrpSpPr>
        <p:grpSpPr>
          <a:xfrm>
            <a:off x="2171474" y="3369229"/>
            <a:ext cx="408156" cy="343737"/>
            <a:chOff x="2171474" y="3369229"/>
            <a:chExt cx="408156" cy="343737"/>
          </a:xfrm>
        </p:grpSpPr>
        <p:sp>
          <p:nvSpPr>
            <p:cNvPr id="11081" name="Google Shape;11081;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60"/>
          <p:cNvGrpSpPr/>
          <p:nvPr/>
        </p:nvGrpSpPr>
        <p:grpSpPr>
          <a:xfrm>
            <a:off x="4891198" y="2925108"/>
            <a:ext cx="334634" cy="334634"/>
            <a:chOff x="4891198" y="2925108"/>
            <a:chExt cx="334634" cy="334634"/>
          </a:xfrm>
        </p:grpSpPr>
        <p:sp>
          <p:nvSpPr>
            <p:cNvPr id="11086" name="Google Shape;11086;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0"/>
          <p:cNvGrpSpPr/>
          <p:nvPr/>
        </p:nvGrpSpPr>
        <p:grpSpPr>
          <a:xfrm>
            <a:off x="7976174" y="2925108"/>
            <a:ext cx="334666" cy="334634"/>
            <a:chOff x="7976174" y="2925108"/>
            <a:chExt cx="334666" cy="334634"/>
          </a:xfrm>
        </p:grpSpPr>
        <p:sp>
          <p:nvSpPr>
            <p:cNvPr id="11095" name="Google Shape;11095;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0"/>
          <p:cNvGrpSpPr/>
          <p:nvPr/>
        </p:nvGrpSpPr>
        <p:grpSpPr>
          <a:xfrm>
            <a:off x="3091957" y="3374131"/>
            <a:ext cx="354717" cy="332757"/>
            <a:chOff x="3091957" y="3374131"/>
            <a:chExt cx="354717" cy="332757"/>
          </a:xfrm>
        </p:grpSpPr>
        <p:sp>
          <p:nvSpPr>
            <p:cNvPr id="11105" name="Google Shape;11105;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0"/>
          <p:cNvGrpSpPr/>
          <p:nvPr/>
        </p:nvGrpSpPr>
        <p:grpSpPr>
          <a:xfrm>
            <a:off x="3988156" y="3380210"/>
            <a:ext cx="353954" cy="318880"/>
            <a:chOff x="3988156" y="3380210"/>
            <a:chExt cx="353954" cy="318880"/>
          </a:xfrm>
        </p:grpSpPr>
        <p:sp>
          <p:nvSpPr>
            <p:cNvPr id="11112" name="Google Shape;11112;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0"/>
          <p:cNvGrpSpPr/>
          <p:nvPr/>
        </p:nvGrpSpPr>
        <p:grpSpPr>
          <a:xfrm>
            <a:off x="3541011" y="3367320"/>
            <a:ext cx="348257" cy="346188"/>
            <a:chOff x="3541011" y="3367320"/>
            <a:chExt cx="348257" cy="346188"/>
          </a:xfrm>
        </p:grpSpPr>
        <p:sp>
          <p:nvSpPr>
            <p:cNvPr id="11118" name="Google Shape;11118;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0"/>
          <p:cNvGrpSpPr/>
          <p:nvPr/>
        </p:nvGrpSpPr>
        <p:grpSpPr>
          <a:xfrm>
            <a:off x="850092" y="3352934"/>
            <a:ext cx="369517" cy="375660"/>
            <a:chOff x="850092" y="3352934"/>
            <a:chExt cx="369517" cy="375660"/>
          </a:xfrm>
        </p:grpSpPr>
        <p:sp>
          <p:nvSpPr>
            <p:cNvPr id="11123" name="Google Shape;11123;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0"/>
          <p:cNvGrpSpPr/>
          <p:nvPr/>
        </p:nvGrpSpPr>
        <p:grpSpPr>
          <a:xfrm>
            <a:off x="1314678" y="3358217"/>
            <a:ext cx="334666" cy="365348"/>
            <a:chOff x="1314678" y="3358217"/>
            <a:chExt cx="334666" cy="365348"/>
          </a:xfrm>
        </p:grpSpPr>
        <p:sp>
          <p:nvSpPr>
            <p:cNvPr id="11129" name="Google Shape;11129;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0"/>
          <p:cNvGrpSpPr/>
          <p:nvPr/>
        </p:nvGrpSpPr>
        <p:grpSpPr>
          <a:xfrm>
            <a:off x="1748582" y="3372635"/>
            <a:ext cx="359269" cy="335780"/>
            <a:chOff x="1748582" y="3372635"/>
            <a:chExt cx="359269" cy="335780"/>
          </a:xfrm>
        </p:grpSpPr>
        <p:sp>
          <p:nvSpPr>
            <p:cNvPr id="11135" name="Google Shape;11135;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0"/>
            <p:cNvGrpSpPr/>
            <p:nvPr/>
          </p:nvGrpSpPr>
          <p:grpSpPr>
            <a:xfrm>
              <a:off x="1748582" y="3372635"/>
              <a:ext cx="333520" cy="335780"/>
              <a:chOff x="1748582" y="3372635"/>
              <a:chExt cx="333520" cy="335780"/>
            </a:xfrm>
          </p:grpSpPr>
          <p:sp>
            <p:nvSpPr>
              <p:cNvPr id="11137" name="Google Shape;11137;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0" name="Google Shape;11140;p60"/>
          <p:cNvGrpSpPr/>
          <p:nvPr/>
        </p:nvGrpSpPr>
        <p:grpSpPr>
          <a:xfrm>
            <a:off x="2640993" y="3357835"/>
            <a:ext cx="365348" cy="364966"/>
            <a:chOff x="2640993" y="3357835"/>
            <a:chExt cx="365348" cy="364966"/>
          </a:xfrm>
        </p:grpSpPr>
        <p:sp>
          <p:nvSpPr>
            <p:cNvPr id="11141" name="Google Shape;11141;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0"/>
          <p:cNvGrpSpPr/>
          <p:nvPr/>
        </p:nvGrpSpPr>
        <p:grpSpPr>
          <a:xfrm>
            <a:off x="4886264" y="3366174"/>
            <a:ext cx="350548" cy="350198"/>
            <a:chOff x="4886264" y="3366174"/>
            <a:chExt cx="350548" cy="350198"/>
          </a:xfrm>
        </p:grpSpPr>
        <p:sp>
          <p:nvSpPr>
            <p:cNvPr id="11152" name="Google Shape;11152;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0"/>
          <p:cNvGrpSpPr/>
          <p:nvPr/>
        </p:nvGrpSpPr>
        <p:grpSpPr>
          <a:xfrm>
            <a:off x="5331913" y="3413947"/>
            <a:ext cx="347143" cy="254684"/>
            <a:chOff x="5331913" y="3413947"/>
            <a:chExt cx="347143" cy="254684"/>
          </a:xfrm>
        </p:grpSpPr>
        <p:sp>
          <p:nvSpPr>
            <p:cNvPr id="11166" name="Google Shape;11166;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0"/>
          <p:cNvGrpSpPr/>
          <p:nvPr/>
        </p:nvGrpSpPr>
        <p:grpSpPr>
          <a:xfrm>
            <a:off x="5776798" y="3409778"/>
            <a:ext cx="346379" cy="264518"/>
            <a:chOff x="5776798" y="3409778"/>
            <a:chExt cx="346379" cy="264518"/>
          </a:xfrm>
        </p:grpSpPr>
        <p:sp>
          <p:nvSpPr>
            <p:cNvPr id="11173" name="Google Shape;11173;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108015" y="3396505"/>
            <a:ext cx="344883" cy="290299"/>
            <a:chOff x="7108015" y="3396505"/>
            <a:chExt cx="344883" cy="290299"/>
          </a:xfrm>
        </p:grpSpPr>
        <p:sp>
          <p:nvSpPr>
            <p:cNvPr id="11180" name="Google Shape;11180;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0"/>
          <p:cNvGrpSpPr/>
          <p:nvPr/>
        </p:nvGrpSpPr>
        <p:grpSpPr>
          <a:xfrm>
            <a:off x="7551754" y="3390808"/>
            <a:ext cx="344883" cy="301311"/>
            <a:chOff x="7551754" y="3390808"/>
            <a:chExt cx="344883" cy="301311"/>
          </a:xfrm>
        </p:grpSpPr>
        <p:sp>
          <p:nvSpPr>
            <p:cNvPr id="11185" name="Google Shape;11185;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60"/>
          <p:cNvGrpSpPr/>
          <p:nvPr/>
        </p:nvGrpSpPr>
        <p:grpSpPr>
          <a:xfrm>
            <a:off x="6707084" y="3387403"/>
            <a:ext cx="261145" cy="308504"/>
            <a:chOff x="6707084" y="3387403"/>
            <a:chExt cx="261145" cy="308504"/>
          </a:xfrm>
        </p:grpSpPr>
        <p:sp>
          <p:nvSpPr>
            <p:cNvPr id="11197" name="Google Shape;11197;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0"/>
          <p:cNvGrpSpPr/>
          <p:nvPr/>
        </p:nvGrpSpPr>
        <p:grpSpPr>
          <a:xfrm>
            <a:off x="848978" y="4297637"/>
            <a:ext cx="377824" cy="324418"/>
            <a:chOff x="848978" y="4297637"/>
            <a:chExt cx="377824" cy="324418"/>
          </a:xfrm>
        </p:grpSpPr>
        <p:sp>
          <p:nvSpPr>
            <p:cNvPr id="11202" name="Google Shape;11202;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0"/>
          <p:cNvGrpSpPr/>
          <p:nvPr/>
        </p:nvGrpSpPr>
        <p:grpSpPr>
          <a:xfrm>
            <a:off x="1754279" y="4286593"/>
            <a:ext cx="351439" cy="345965"/>
            <a:chOff x="1754279" y="4286593"/>
            <a:chExt cx="351439" cy="345965"/>
          </a:xfrm>
        </p:grpSpPr>
        <p:sp>
          <p:nvSpPr>
            <p:cNvPr id="11205" name="Google Shape;11205;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0"/>
          <p:cNvGrpSpPr/>
          <p:nvPr/>
        </p:nvGrpSpPr>
        <p:grpSpPr>
          <a:xfrm>
            <a:off x="3996113" y="4291176"/>
            <a:ext cx="336512" cy="335048"/>
            <a:chOff x="3996113" y="4291176"/>
            <a:chExt cx="336512" cy="335048"/>
          </a:xfrm>
        </p:grpSpPr>
        <p:sp>
          <p:nvSpPr>
            <p:cNvPr id="11211" name="Google Shape;11211;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60"/>
          <p:cNvGrpSpPr/>
          <p:nvPr/>
        </p:nvGrpSpPr>
        <p:grpSpPr>
          <a:xfrm>
            <a:off x="2179081" y="4285511"/>
            <a:ext cx="397525" cy="348670"/>
            <a:chOff x="2179081" y="4285511"/>
            <a:chExt cx="397525" cy="348670"/>
          </a:xfrm>
        </p:grpSpPr>
        <p:sp>
          <p:nvSpPr>
            <p:cNvPr id="11216" name="Google Shape;11216;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0"/>
          <p:cNvGrpSpPr/>
          <p:nvPr/>
        </p:nvGrpSpPr>
        <p:grpSpPr>
          <a:xfrm>
            <a:off x="3584201" y="4294996"/>
            <a:ext cx="267574" cy="329415"/>
            <a:chOff x="3584201" y="4294996"/>
            <a:chExt cx="267574" cy="329415"/>
          </a:xfrm>
        </p:grpSpPr>
        <p:sp>
          <p:nvSpPr>
            <p:cNvPr id="11219" name="Google Shape;11219;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0"/>
          <p:cNvGrpSpPr/>
          <p:nvPr/>
        </p:nvGrpSpPr>
        <p:grpSpPr>
          <a:xfrm>
            <a:off x="3082855" y="4295728"/>
            <a:ext cx="375946" cy="327823"/>
            <a:chOff x="3082855" y="4295728"/>
            <a:chExt cx="375946" cy="327823"/>
          </a:xfrm>
        </p:grpSpPr>
        <p:sp>
          <p:nvSpPr>
            <p:cNvPr id="11224" name="Google Shape;11224;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60"/>
          <p:cNvGrpSpPr/>
          <p:nvPr/>
        </p:nvGrpSpPr>
        <p:grpSpPr>
          <a:xfrm>
            <a:off x="2749016" y="4291176"/>
            <a:ext cx="150831" cy="336926"/>
            <a:chOff x="2749016" y="4291176"/>
            <a:chExt cx="150831" cy="336926"/>
          </a:xfrm>
        </p:grpSpPr>
        <p:sp>
          <p:nvSpPr>
            <p:cNvPr id="11236" name="Google Shape;11236;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0"/>
          <p:cNvGrpSpPr/>
          <p:nvPr/>
        </p:nvGrpSpPr>
        <p:grpSpPr>
          <a:xfrm>
            <a:off x="7127716" y="4279432"/>
            <a:ext cx="248254" cy="361942"/>
            <a:chOff x="7127716" y="4279432"/>
            <a:chExt cx="248254" cy="361942"/>
          </a:xfrm>
        </p:grpSpPr>
        <p:sp>
          <p:nvSpPr>
            <p:cNvPr id="11241" name="Google Shape;11241;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60"/>
          <p:cNvGrpSpPr/>
          <p:nvPr/>
        </p:nvGrpSpPr>
        <p:grpSpPr>
          <a:xfrm>
            <a:off x="7565408" y="4279432"/>
            <a:ext cx="248255" cy="361942"/>
            <a:chOff x="7565408" y="4279432"/>
            <a:chExt cx="248255" cy="361942"/>
          </a:xfrm>
        </p:grpSpPr>
        <p:sp>
          <p:nvSpPr>
            <p:cNvPr id="11251" name="Google Shape;11251;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0"/>
          <p:cNvGrpSpPr/>
          <p:nvPr/>
        </p:nvGrpSpPr>
        <p:grpSpPr>
          <a:xfrm>
            <a:off x="6264109" y="4279432"/>
            <a:ext cx="225498" cy="361560"/>
            <a:chOff x="6264109" y="4279432"/>
            <a:chExt cx="225498" cy="361560"/>
          </a:xfrm>
        </p:grpSpPr>
        <p:sp>
          <p:nvSpPr>
            <p:cNvPr id="11260" name="Google Shape;11260;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0"/>
          <p:cNvGrpSpPr/>
          <p:nvPr/>
        </p:nvGrpSpPr>
        <p:grpSpPr>
          <a:xfrm>
            <a:off x="7929578" y="4284365"/>
            <a:ext cx="395266" cy="351312"/>
            <a:chOff x="7929578" y="4284365"/>
            <a:chExt cx="395266" cy="351312"/>
          </a:xfrm>
        </p:grpSpPr>
        <p:sp>
          <p:nvSpPr>
            <p:cNvPr id="11263" name="Google Shape;11263;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0"/>
          <p:cNvGrpSpPr/>
          <p:nvPr/>
        </p:nvGrpSpPr>
        <p:grpSpPr>
          <a:xfrm>
            <a:off x="6595502" y="4323777"/>
            <a:ext cx="426315" cy="332826"/>
            <a:chOff x="6639652" y="4323777"/>
            <a:chExt cx="426315" cy="332826"/>
          </a:xfrm>
        </p:grpSpPr>
        <p:sp>
          <p:nvSpPr>
            <p:cNvPr id="11268" name="Google Shape;11268;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0"/>
          <p:cNvGrpSpPr/>
          <p:nvPr/>
        </p:nvGrpSpPr>
        <p:grpSpPr>
          <a:xfrm>
            <a:off x="5357662" y="4297637"/>
            <a:ext cx="287275" cy="326296"/>
            <a:chOff x="5357662" y="4297637"/>
            <a:chExt cx="287275" cy="326296"/>
          </a:xfrm>
        </p:grpSpPr>
        <p:sp>
          <p:nvSpPr>
            <p:cNvPr id="11279" name="Google Shape;11279;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60"/>
          <p:cNvGrpSpPr/>
          <p:nvPr/>
        </p:nvGrpSpPr>
        <p:grpSpPr>
          <a:xfrm>
            <a:off x="5774124" y="4294550"/>
            <a:ext cx="331611" cy="331674"/>
            <a:chOff x="5774124" y="4294550"/>
            <a:chExt cx="331611" cy="331674"/>
          </a:xfrm>
        </p:grpSpPr>
        <p:sp>
          <p:nvSpPr>
            <p:cNvPr id="11285" name="Google Shape;11285;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0"/>
          <p:cNvGrpSpPr/>
          <p:nvPr/>
        </p:nvGrpSpPr>
        <p:grpSpPr>
          <a:xfrm>
            <a:off x="4890434" y="4287389"/>
            <a:ext cx="345997" cy="346029"/>
            <a:chOff x="4890434" y="4287389"/>
            <a:chExt cx="345997" cy="346029"/>
          </a:xfrm>
        </p:grpSpPr>
        <p:sp>
          <p:nvSpPr>
            <p:cNvPr id="11288" name="Google Shape;11288;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60"/>
          <p:cNvGrpSpPr/>
          <p:nvPr/>
        </p:nvGrpSpPr>
        <p:grpSpPr>
          <a:xfrm>
            <a:off x="2165809" y="3811059"/>
            <a:ext cx="422542" cy="342973"/>
            <a:chOff x="2165809" y="3811059"/>
            <a:chExt cx="422542" cy="342973"/>
          </a:xfrm>
        </p:grpSpPr>
        <p:sp>
          <p:nvSpPr>
            <p:cNvPr id="11296" name="Google Shape;11296;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4" name="Google Shape;11314;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60"/>
          <p:cNvGrpSpPr/>
          <p:nvPr/>
        </p:nvGrpSpPr>
        <p:grpSpPr>
          <a:xfrm>
            <a:off x="903530" y="3806125"/>
            <a:ext cx="264550" cy="353222"/>
            <a:chOff x="903530" y="3806125"/>
            <a:chExt cx="264550" cy="353222"/>
          </a:xfrm>
        </p:grpSpPr>
        <p:sp>
          <p:nvSpPr>
            <p:cNvPr id="11316" name="Google Shape;11316;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0"/>
          <p:cNvGrpSpPr/>
          <p:nvPr/>
        </p:nvGrpSpPr>
        <p:grpSpPr>
          <a:xfrm>
            <a:off x="2611458" y="3816374"/>
            <a:ext cx="426329" cy="332375"/>
            <a:chOff x="2611458" y="3816374"/>
            <a:chExt cx="426329" cy="332375"/>
          </a:xfrm>
        </p:grpSpPr>
        <p:sp>
          <p:nvSpPr>
            <p:cNvPr id="11321" name="Google Shape;11321;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2" name="Google Shape;11332;p60"/>
          <p:cNvGrpSpPr/>
          <p:nvPr/>
        </p:nvGrpSpPr>
        <p:grpSpPr>
          <a:xfrm>
            <a:off x="4019984" y="3805393"/>
            <a:ext cx="293704" cy="353954"/>
            <a:chOff x="4019984" y="3805393"/>
            <a:chExt cx="293704" cy="353954"/>
          </a:xfrm>
        </p:grpSpPr>
        <p:sp>
          <p:nvSpPr>
            <p:cNvPr id="11333" name="Google Shape;11333;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0"/>
          <p:cNvGrpSpPr/>
          <p:nvPr/>
        </p:nvGrpSpPr>
        <p:grpSpPr>
          <a:xfrm>
            <a:off x="8006505" y="3390044"/>
            <a:ext cx="323654" cy="303189"/>
            <a:chOff x="8006505" y="3390044"/>
            <a:chExt cx="323654" cy="303189"/>
          </a:xfrm>
        </p:grpSpPr>
        <p:sp>
          <p:nvSpPr>
            <p:cNvPr id="11336" name="Google Shape;11336;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0"/>
          <p:cNvGrpSpPr/>
          <p:nvPr/>
        </p:nvGrpSpPr>
        <p:grpSpPr>
          <a:xfrm>
            <a:off x="1299146" y="3806507"/>
            <a:ext cx="367990" cy="351312"/>
            <a:chOff x="1299146" y="3806507"/>
            <a:chExt cx="367990" cy="351312"/>
          </a:xfrm>
        </p:grpSpPr>
        <p:sp>
          <p:nvSpPr>
            <p:cNvPr id="11343" name="Google Shape;11343;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5" name="Google Shape;11345;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60"/>
          <p:cNvGrpSpPr/>
          <p:nvPr/>
        </p:nvGrpSpPr>
        <p:grpSpPr>
          <a:xfrm>
            <a:off x="3095745" y="3805393"/>
            <a:ext cx="352840" cy="354717"/>
            <a:chOff x="3095745" y="3805393"/>
            <a:chExt cx="352840" cy="354717"/>
          </a:xfrm>
        </p:grpSpPr>
        <p:sp>
          <p:nvSpPr>
            <p:cNvPr id="11347" name="Google Shape;11347;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0"/>
          <p:cNvGrpSpPr/>
          <p:nvPr/>
        </p:nvGrpSpPr>
        <p:grpSpPr>
          <a:xfrm>
            <a:off x="7550258" y="3832670"/>
            <a:ext cx="371395" cy="301279"/>
            <a:chOff x="7550258" y="3832670"/>
            <a:chExt cx="371395" cy="301279"/>
          </a:xfrm>
        </p:grpSpPr>
        <p:sp>
          <p:nvSpPr>
            <p:cNvPr id="11354" name="Google Shape;11354;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0"/>
          <p:cNvGrpSpPr/>
          <p:nvPr/>
        </p:nvGrpSpPr>
        <p:grpSpPr>
          <a:xfrm>
            <a:off x="6659725" y="3808035"/>
            <a:ext cx="367608" cy="350548"/>
            <a:chOff x="6659725" y="3808035"/>
            <a:chExt cx="367608" cy="350548"/>
          </a:xfrm>
        </p:grpSpPr>
        <p:sp>
          <p:nvSpPr>
            <p:cNvPr id="11374" name="Google Shape;11374;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0"/>
          <p:cNvGrpSpPr/>
          <p:nvPr/>
        </p:nvGrpSpPr>
        <p:grpSpPr>
          <a:xfrm>
            <a:off x="6219391" y="3816756"/>
            <a:ext cx="356627" cy="334252"/>
            <a:chOff x="6219391" y="3816756"/>
            <a:chExt cx="356627" cy="334252"/>
          </a:xfrm>
        </p:grpSpPr>
        <p:sp>
          <p:nvSpPr>
            <p:cNvPr id="11377" name="Google Shape;11377;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60"/>
          <p:cNvGrpSpPr/>
          <p:nvPr/>
        </p:nvGrpSpPr>
        <p:grpSpPr>
          <a:xfrm>
            <a:off x="5778676" y="3826972"/>
            <a:ext cx="349052" cy="313055"/>
            <a:chOff x="5778676" y="3826972"/>
            <a:chExt cx="349052" cy="313055"/>
          </a:xfrm>
        </p:grpSpPr>
        <p:sp>
          <p:nvSpPr>
            <p:cNvPr id="11382" name="Google Shape;11382;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0"/>
          <p:cNvGrpSpPr/>
          <p:nvPr/>
        </p:nvGrpSpPr>
        <p:grpSpPr>
          <a:xfrm>
            <a:off x="5355784" y="3834547"/>
            <a:ext cx="299019" cy="297905"/>
            <a:chOff x="5355784" y="3834547"/>
            <a:chExt cx="299019" cy="297905"/>
          </a:xfrm>
        </p:grpSpPr>
        <p:sp>
          <p:nvSpPr>
            <p:cNvPr id="11388" name="Google Shape;11388;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0"/>
          <p:cNvGrpSpPr/>
          <p:nvPr/>
        </p:nvGrpSpPr>
        <p:grpSpPr>
          <a:xfrm>
            <a:off x="8036455" y="3807271"/>
            <a:ext cx="292176" cy="353985"/>
            <a:chOff x="8036455" y="3807271"/>
            <a:chExt cx="292176" cy="353985"/>
          </a:xfrm>
        </p:grpSpPr>
        <p:sp>
          <p:nvSpPr>
            <p:cNvPr id="11393" name="Google Shape;11393;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0"/>
          <p:cNvGrpSpPr/>
          <p:nvPr/>
        </p:nvGrpSpPr>
        <p:grpSpPr>
          <a:xfrm>
            <a:off x="4874902" y="3808799"/>
            <a:ext cx="345615" cy="350835"/>
            <a:chOff x="4874902" y="3808799"/>
            <a:chExt cx="345615" cy="350835"/>
          </a:xfrm>
        </p:grpSpPr>
        <p:sp>
          <p:nvSpPr>
            <p:cNvPr id="11396" name="Google Shape;11396;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6"/>
        <p:cNvGrpSpPr/>
        <p:nvPr/>
      </p:nvGrpSpPr>
      <p:grpSpPr>
        <a:xfrm>
          <a:off x="0" y="0"/>
          <a:ext cx="0" cy="0"/>
          <a:chOff x="0" y="0"/>
          <a:chExt cx="0" cy="0"/>
        </a:xfrm>
      </p:grpSpPr>
      <p:sp>
        <p:nvSpPr>
          <p:cNvPr id="11417" name="Google Shape;11417;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18" name="Google Shape;11418;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19" name="Google Shape;11419;p61"/>
          <p:cNvGrpSpPr/>
          <p:nvPr/>
        </p:nvGrpSpPr>
        <p:grpSpPr>
          <a:xfrm>
            <a:off x="2704005" y="4258781"/>
            <a:ext cx="342144" cy="362704"/>
            <a:chOff x="2704005" y="4258781"/>
            <a:chExt cx="342144" cy="362704"/>
          </a:xfrm>
        </p:grpSpPr>
        <p:sp>
          <p:nvSpPr>
            <p:cNvPr id="11420" name="Google Shape;11420;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1"/>
          <p:cNvGrpSpPr/>
          <p:nvPr/>
        </p:nvGrpSpPr>
        <p:grpSpPr>
          <a:xfrm>
            <a:off x="2157462" y="4258496"/>
            <a:ext cx="347435" cy="363370"/>
            <a:chOff x="2157462" y="4258496"/>
            <a:chExt cx="347435" cy="363370"/>
          </a:xfrm>
        </p:grpSpPr>
        <p:sp>
          <p:nvSpPr>
            <p:cNvPr id="11428" name="Google Shape;11428;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1"/>
          <p:cNvGrpSpPr/>
          <p:nvPr/>
        </p:nvGrpSpPr>
        <p:grpSpPr>
          <a:xfrm>
            <a:off x="4010963" y="3763781"/>
            <a:ext cx="343665" cy="363211"/>
            <a:chOff x="4010963" y="3763781"/>
            <a:chExt cx="343665" cy="363211"/>
          </a:xfrm>
        </p:grpSpPr>
        <p:sp>
          <p:nvSpPr>
            <p:cNvPr id="11432" name="Google Shape;11432;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61"/>
          <p:cNvGrpSpPr/>
          <p:nvPr/>
        </p:nvGrpSpPr>
        <p:grpSpPr>
          <a:xfrm>
            <a:off x="2214042" y="3810509"/>
            <a:ext cx="368153" cy="311193"/>
            <a:chOff x="2214042" y="3810509"/>
            <a:chExt cx="368153" cy="311193"/>
          </a:xfrm>
        </p:grpSpPr>
        <p:sp>
          <p:nvSpPr>
            <p:cNvPr id="11438" name="Google Shape;11438;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1"/>
          <p:cNvGrpSpPr/>
          <p:nvPr/>
        </p:nvGrpSpPr>
        <p:grpSpPr>
          <a:xfrm>
            <a:off x="1768938" y="3782219"/>
            <a:ext cx="367805" cy="367773"/>
            <a:chOff x="1768938" y="3782219"/>
            <a:chExt cx="367805" cy="367773"/>
          </a:xfrm>
        </p:grpSpPr>
        <p:sp>
          <p:nvSpPr>
            <p:cNvPr id="11441" name="Google Shape;11441;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1"/>
          <p:cNvGrpSpPr/>
          <p:nvPr/>
        </p:nvGrpSpPr>
        <p:grpSpPr>
          <a:xfrm>
            <a:off x="2681385" y="3798439"/>
            <a:ext cx="325544" cy="327413"/>
            <a:chOff x="2681385" y="3798439"/>
            <a:chExt cx="325544" cy="327413"/>
          </a:xfrm>
        </p:grpSpPr>
        <p:sp>
          <p:nvSpPr>
            <p:cNvPr id="11447" name="Google Shape;11447;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1"/>
          <p:cNvGrpSpPr/>
          <p:nvPr/>
        </p:nvGrpSpPr>
        <p:grpSpPr>
          <a:xfrm>
            <a:off x="6243928" y="4263502"/>
            <a:ext cx="274254" cy="350824"/>
            <a:chOff x="6243928" y="4263502"/>
            <a:chExt cx="274254" cy="350824"/>
          </a:xfrm>
        </p:grpSpPr>
        <p:sp>
          <p:nvSpPr>
            <p:cNvPr id="11455" name="Google Shape;11455;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1"/>
          <p:cNvGrpSpPr/>
          <p:nvPr/>
        </p:nvGrpSpPr>
        <p:grpSpPr>
          <a:xfrm>
            <a:off x="3560600" y="3763338"/>
            <a:ext cx="352345" cy="363655"/>
            <a:chOff x="3560600" y="3763338"/>
            <a:chExt cx="352345" cy="363655"/>
          </a:xfrm>
        </p:grpSpPr>
        <p:sp>
          <p:nvSpPr>
            <p:cNvPr id="11464" name="Google Shape;11464;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1"/>
          <p:cNvGrpSpPr/>
          <p:nvPr/>
        </p:nvGrpSpPr>
        <p:grpSpPr>
          <a:xfrm>
            <a:off x="5790556" y="4261252"/>
            <a:ext cx="279513" cy="356083"/>
            <a:chOff x="5790556" y="4261252"/>
            <a:chExt cx="279513" cy="356083"/>
          </a:xfrm>
        </p:grpSpPr>
        <p:sp>
          <p:nvSpPr>
            <p:cNvPr id="11468" name="Google Shape;11468;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1"/>
          <p:cNvGrpSpPr/>
          <p:nvPr/>
        </p:nvGrpSpPr>
        <p:grpSpPr>
          <a:xfrm>
            <a:off x="5341333" y="4261252"/>
            <a:ext cx="278752" cy="356463"/>
            <a:chOff x="5341333" y="4261252"/>
            <a:chExt cx="278752" cy="356463"/>
          </a:xfrm>
        </p:grpSpPr>
        <p:sp>
          <p:nvSpPr>
            <p:cNvPr id="11476" name="Google Shape;11476;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61"/>
          <p:cNvGrpSpPr/>
          <p:nvPr/>
        </p:nvGrpSpPr>
        <p:grpSpPr>
          <a:xfrm>
            <a:off x="3103646" y="3766076"/>
            <a:ext cx="360233" cy="362451"/>
            <a:chOff x="3107608" y="3763401"/>
            <a:chExt cx="360233" cy="362451"/>
          </a:xfrm>
        </p:grpSpPr>
        <p:sp>
          <p:nvSpPr>
            <p:cNvPr id="11485" name="Google Shape;11485;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1"/>
          <p:cNvGrpSpPr/>
          <p:nvPr/>
        </p:nvGrpSpPr>
        <p:grpSpPr>
          <a:xfrm>
            <a:off x="889343" y="3801227"/>
            <a:ext cx="351585" cy="339705"/>
            <a:chOff x="889343" y="3801227"/>
            <a:chExt cx="351585" cy="339705"/>
          </a:xfrm>
        </p:grpSpPr>
        <p:sp>
          <p:nvSpPr>
            <p:cNvPr id="11489" name="Google Shape;11489;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1"/>
          <p:cNvGrpSpPr/>
          <p:nvPr/>
        </p:nvGrpSpPr>
        <p:grpSpPr>
          <a:xfrm>
            <a:off x="4896609" y="4260872"/>
            <a:ext cx="278784" cy="355323"/>
            <a:chOff x="4896609" y="4260872"/>
            <a:chExt cx="278784" cy="355323"/>
          </a:xfrm>
        </p:grpSpPr>
        <p:sp>
          <p:nvSpPr>
            <p:cNvPr id="11495" name="Google Shape;11495;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1"/>
          <p:cNvGrpSpPr/>
          <p:nvPr/>
        </p:nvGrpSpPr>
        <p:grpSpPr>
          <a:xfrm>
            <a:off x="7598438" y="4266131"/>
            <a:ext cx="260283" cy="345914"/>
            <a:chOff x="7598438" y="4266131"/>
            <a:chExt cx="260283" cy="345914"/>
          </a:xfrm>
        </p:grpSpPr>
        <p:sp>
          <p:nvSpPr>
            <p:cNvPr id="11502" name="Google Shape;11502;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1"/>
          <p:cNvGrpSpPr/>
          <p:nvPr/>
        </p:nvGrpSpPr>
        <p:grpSpPr>
          <a:xfrm>
            <a:off x="1767069" y="3360146"/>
            <a:ext cx="286324" cy="348163"/>
            <a:chOff x="1767069" y="3360146"/>
            <a:chExt cx="286324" cy="348163"/>
          </a:xfrm>
        </p:grpSpPr>
        <p:sp>
          <p:nvSpPr>
            <p:cNvPr id="11510" name="Google Shape;11510;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1"/>
          <p:cNvGrpSpPr/>
          <p:nvPr/>
        </p:nvGrpSpPr>
        <p:grpSpPr>
          <a:xfrm>
            <a:off x="7149944" y="4266131"/>
            <a:ext cx="260283" cy="345914"/>
            <a:chOff x="7149944" y="4266131"/>
            <a:chExt cx="260283" cy="345914"/>
          </a:xfrm>
        </p:grpSpPr>
        <p:sp>
          <p:nvSpPr>
            <p:cNvPr id="11518" name="Google Shape;11518;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1"/>
          <p:cNvGrpSpPr/>
          <p:nvPr/>
        </p:nvGrpSpPr>
        <p:grpSpPr>
          <a:xfrm>
            <a:off x="6695051" y="4259351"/>
            <a:ext cx="270104" cy="360233"/>
            <a:chOff x="6695051" y="4259351"/>
            <a:chExt cx="270104" cy="360233"/>
          </a:xfrm>
        </p:grpSpPr>
        <p:sp>
          <p:nvSpPr>
            <p:cNvPr id="11525" name="Google Shape;11525;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1"/>
          <p:cNvGrpSpPr/>
          <p:nvPr/>
        </p:nvGrpSpPr>
        <p:grpSpPr>
          <a:xfrm>
            <a:off x="8047661" y="4257451"/>
            <a:ext cx="277263" cy="362514"/>
            <a:chOff x="8047661" y="4257451"/>
            <a:chExt cx="277263" cy="362514"/>
          </a:xfrm>
        </p:grpSpPr>
        <p:sp>
          <p:nvSpPr>
            <p:cNvPr id="11530" name="Google Shape;11530;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1"/>
          <p:cNvGrpSpPr/>
          <p:nvPr/>
        </p:nvGrpSpPr>
        <p:grpSpPr>
          <a:xfrm>
            <a:off x="6248078" y="3784468"/>
            <a:ext cx="277263" cy="356115"/>
            <a:chOff x="6248078" y="3784468"/>
            <a:chExt cx="277263" cy="356115"/>
          </a:xfrm>
        </p:grpSpPr>
        <p:sp>
          <p:nvSpPr>
            <p:cNvPr id="11535" name="Google Shape;11535;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61"/>
          <p:cNvGrpSpPr/>
          <p:nvPr/>
        </p:nvGrpSpPr>
        <p:grpSpPr>
          <a:xfrm>
            <a:off x="5800725" y="3785989"/>
            <a:ext cx="277644" cy="354594"/>
            <a:chOff x="5800725" y="3785989"/>
            <a:chExt cx="277644" cy="354594"/>
          </a:xfrm>
        </p:grpSpPr>
        <p:sp>
          <p:nvSpPr>
            <p:cNvPr id="11541" name="Google Shape;11541;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1"/>
          <p:cNvGrpSpPr/>
          <p:nvPr/>
        </p:nvGrpSpPr>
        <p:grpSpPr>
          <a:xfrm>
            <a:off x="2206122" y="3360748"/>
            <a:ext cx="308183" cy="347561"/>
            <a:chOff x="2206122" y="3360748"/>
            <a:chExt cx="308183" cy="347561"/>
          </a:xfrm>
        </p:grpSpPr>
        <p:sp>
          <p:nvSpPr>
            <p:cNvPr id="11549" name="Google Shape;11549;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1"/>
          <p:cNvGrpSpPr/>
          <p:nvPr/>
        </p:nvGrpSpPr>
        <p:grpSpPr>
          <a:xfrm>
            <a:off x="5353403" y="3785609"/>
            <a:ext cx="277992" cy="354974"/>
            <a:chOff x="5353403" y="3785609"/>
            <a:chExt cx="277992" cy="354974"/>
          </a:xfrm>
        </p:grpSpPr>
        <p:sp>
          <p:nvSpPr>
            <p:cNvPr id="11555" name="Google Shape;11555;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1"/>
          <p:cNvGrpSpPr/>
          <p:nvPr/>
        </p:nvGrpSpPr>
        <p:grpSpPr>
          <a:xfrm>
            <a:off x="4896229" y="3785989"/>
            <a:ext cx="278784" cy="354594"/>
            <a:chOff x="4896229" y="3785989"/>
            <a:chExt cx="278784" cy="354594"/>
          </a:xfrm>
        </p:grpSpPr>
        <p:sp>
          <p:nvSpPr>
            <p:cNvPr id="11562" name="Google Shape;11562;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1"/>
          <p:cNvGrpSpPr/>
          <p:nvPr/>
        </p:nvGrpSpPr>
        <p:grpSpPr>
          <a:xfrm>
            <a:off x="7592387" y="3787858"/>
            <a:ext cx="273874" cy="351204"/>
            <a:chOff x="7592387" y="3787858"/>
            <a:chExt cx="273874" cy="351204"/>
          </a:xfrm>
        </p:grpSpPr>
        <p:sp>
          <p:nvSpPr>
            <p:cNvPr id="11569" name="Google Shape;11569;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1"/>
          <p:cNvGrpSpPr/>
          <p:nvPr/>
        </p:nvGrpSpPr>
        <p:grpSpPr>
          <a:xfrm>
            <a:off x="7145794" y="3787858"/>
            <a:ext cx="274254" cy="350444"/>
            <a:chOff x="7145794" y="3787858"/>
            <a:chExt cx="274254" cy="350444"/>
          </a:xfrm>
        </p:grpSpPr>
        <p:sp>
          <p:nvSpPr>
            <p:cNvPr id="11574" name="Google Shape;11574;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1"/>
          <p:cNvGrpSpPr/>
          <p:nvPr/>
        </p:nvGrpSpPr>
        <p:grpSpPr>
          <a:xfrm>
            <a:off x="8054060" y="3787098"/>
            <a:ext cx="266334" cy="353834"/>
            <a:chOff x="8054060" y="3787098"/>
            <a:chExt cx="266334" cy="353834"/>
          </a:xfrm>
        </p:grpSpPr>
        <p:sp>
          <p:nvSpPr>
            <p:cNvPr id="11581" name="Google Shape;11581;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1"/>
          <p:cNvGrpSpPr/>
          <p:nvPr/>
        </p:nvGrpSpPr>
        <p:grpSpPr>
          <a:xfrm>
            <a:off x="6702211" y="3782599"/>
            <a:ext cx="270104" cy="361754"/>
            <a:chOff x="6702211" y="3782599"/>
            <a:chExt cx="270104" cy="361754"/>
          </a:xfrm>
        </p:grpSpPr>
        <p:sp>
          <p:nvSpPr>
            <p:cNvPr id="11586" name="Google Shape;11586;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1"/>
          <p:cNvGrpSpPr/>
          <p:nvPr/>
        </p:nvGrpSpPr>
        <p:grpSpPr>
          <a:xfrm>
            <a:off x="3516886" y="3438727"/>
            <a:ext cx="391854" cy="269922"/>
            <a:chOff x="3516850" y="3406526"/>
            <a:chExt cx="369674" cy="254644"/>
          </a:xfrm>
        </p:grpSpPr>
        <p:sp>
          <p:nvSpPr>
            <p:cNvPr id="11592" name="Google Shape;11592;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1"/>
          <p:cNvGrpSpPr/>
          <p:nvPr/>
        </p:nvGrpSpPr>
        <p:grpSpPr>
          <a:xfrm>
            <a:off x="1310655" y="3360527"/>
            <a:ext cx="306314" cy="347403"/>
            <a:chOff x="1310655" y="3360527"/>
            <a:chExt cx="306314" cy="347403"/>
          </a:xfrm>
        </p:grpSpPr>
        <p:sp>
          <p:nvSpPr>
            <p:cNvPr id="11597" name="Google Shape;11597;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61"/>
          <p:cNvGrpSpPr/>
          <p:nvPr/>
        </p:nvGrpSpPr>
        <p:grpSpPr>
          <a:xfrm>
            <a:off x="3119678" y="3360146"/>
            <a:ext cx="269343" cy="348543"/>
            <a:chOff x="3119678" y="3360146"/>
            <a:chExt cx="269343" cy="348543"/>
          </a:xfrm>
        </p:grpSpPr>
        <p:sp>
          <p:nvSpPr>
            <p:cNvPr id="11603" name="Google Shape;11603;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1"/>
          <p:cNvGrpSpPr/>
          <p:nvPr/>
        </p:nvGrpSpPr>
        <p:grpSpPr>
          <a:xfrm>
            <a:off x="3967213" y="3356947"/>
            <a:ext cx="368185" cy="354753"/>
            <a:chOff x="3967213" y="3356947"/>
            <a:chExt cx="368185" cy="354753"/>
          </a:xfrm>
        </p:grpSpPr>
        <p:sp>
          <p:nvSpPr>
            <p:cNvPr id="11611" name="Google Shape;11611;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1"/>
          <p:cNvGrpSpPr/>
          <p:nvPr/>
        </p:nvGrpSpPr>
        <p:grpSpPr>
          <a:xfrm>
            <a:off x="871254" y="3360146"/>
            <a:ext cx="285183" cy="347023"/>
            <a:chOff x="871254" y="3360146"/>
            <a:chExt cx="285183" cy="347023"/>
          </a:xfrm>
        </p:grpSpPr>
        <p:sp>
          <p:nvSpPr>
            <p:cNvPr id="11617" name="Google Shape;11617;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1"/>
          <p:cNvGrpSpPr/>
          <p:nvPr/>
        </p:nvGrpSpPr>
        <p:grpSpPr>
          <a:xfrm>
            <a:off x="2665165" y="3360146"/>
            <a:ext cx="281794" cy="349684"/>
            <a:chOff x="2665165" y="3360146"/>
            <a:chExt cx="281794" cy="349684"/>
          </a:xfrm>
        </p:grpSpPr>
        <p:sp>
          <p:nvSpPr>
            <p:cNvPr id="11622" name="Google Shape;11622;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1"/>
          <p:cNvGrpSpPr/>
          <p:nvPr/>
        </p:nvGrpSpPr>
        <p:grpSpPr>
          <a:xfrm>
            <a:off x="7156344" y="3347696"/>
            <a:ext cx="264465" cy="353074"/>
            <a:chOff x="7156344" y="3347696"/>
            <a:chExt cx="264465" cy="353074"/>
          </a:xfrm>
        </p:grpSpPr>
        <p:sp>
          <p:nvSpPr>
            <p:cNvPr id="11628" name="Google Shape;11628;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1"/>
          <p:cNvGrpSpPr/>
          <p:nvPr/>
        </p:nvGrpSpPr>
        <p:grpSpPr>
          <a:xfrm>
            <a:off x="6703732" y="3346936"/>
            <a:ext cx="264813" cy="352693"/>
            <a:chOff x="6703732" y="3346936"/>
            <a:chExt cx="264813" cy="352693"/>
          </a:xfrm>
        </p:grpSpPr>
        <p:sp>
          <p:nvSpPr>
            <p:cNvPr id="11634" name="Google Shape;11634;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1"/>
          <p:cNvGrpSpPr/>
          <p:nvPr/>
        </p:nvGrpSpPr>
        <p:grpSpPr>
          <a:xfrm>
            <a:off x="6252228" y="3346936"/>
            <a:ext cx="265193" cy="352693"/>
            <a:chOff x="6252228" y="3346936"/>
            <a:chExt cx="265193" cy="352693"/>
          </a:xfrm>
        </p:grpSpPr>
        <p:sp>
          <p:nvSpPr>
            <p:cNvPr id="11640" name="Google Shape;11640;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5801105" y="3347696"/>
            <a:ext cx="264813" cy="351933"/>
            <a:chOff x="5801105" y="3347696"/>
            <a:chExt cx="264813" cy="351933"/>
          </a:xfrm>
        </p:grpSpPr>
        <p:sp>
          <p:nvSpPr>
            <p:cNvPr id="11644" name="Google Shape;11644;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61"/>
          <p:cNvGrpSpPr/>
          <p:nvPr/>
        </p:nvGrpSpPr>
        <p:grpSpPr>
          <a:xfrm>
            <a:off x="5349253" y="3346936"/>
            <a:ext cx="265922" cy="352693"/>
            <a:chOff x="5349253" y="3346936"/>
            <a:chExt cx="265922" cy="352693"/>
          </a:xfrm>
        </p:grpSpPr>
        <p:sp>
          <p:nvSpPr>
            <p:cNvPr id="11649" name="Google Shape;11649;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1"/>
          <p:cNvGrpSpPr/>
          <p:nvPr/>
        </p:nvGrpSpPr>
        <p:grpSpPr>
          <a:xfrm>
            <a:off x="4907159" y="3346936"/>
            <a:ext cx="264845" cy="354214"/>
            <a:chOff x="4907159" y="3346936"/>
            <a:chExt cx="264845" cy="354214"/>
          </a:xfrm>
        </p:grpSpPr>
        <p:sp>
          <p:nvSpPr>
            <p:cNvPr id="11656" name="Google Shape;11656;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1"/>
          <p:cNvGrpSpPr/>
          <p:nvPr/>
        </p:nvGrpSpPr>
        <p:grpSpPr>
          <a:xfrm>
            <a:off x="8048421" y="3334486"/>
            <a:ext cx="276503" cy="369674"/>
            <a:chOff x="8048421" y="3334486"/>
            <a:chExt cx="276503" cy="369674"/>
          </a:xfrm>
        </p:grpSpPr>
        <p:sp>
          <p:nvSpPr>
            <p:cNvPr id="11659" name="Google Shape;11659;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1"/>
          <p:cNvGrpSpPr/>
          <p:nvPr/>
        </p:nvGrpSpPr>
        <p:grpSpPr>
          <a:xfrm>
            <a:off x="7575787" y="3329955"/>
            <a:ext cx="295384" cy="376834"/>
            <a:chOff x="7575787" y="3329955"/>
            <a:chExt cx="295384" cy="376834"/>
          </a:xfrm>
        </p:grpSpPr>
        <p:sp>
          <p:nvSpPr>
            <p:cNvPr id="11666" name="Google Shape;11666;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61"/>
          <p:cNvGrpSpPr/>
          <p:nvPr/>
        </p:nvGrpSpPr>
        <p:grpSpPr>
          <a:xfrm>
            <a:off x="864062" y="2884503"/>
            <a:ext cx="264084" cy="347783"/>
            <a:chOff x="864062" y="2884503"/>
            <a:chExt cx="264084" cy="347783"/>
          </a:xfrm>
        </p:grpSpPr>
        <p:sp>
          <p:nvSpPr>
            <p:cNvPr id="11673" name="Google Shape;11673;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1"/>
          <p:cNvGrpSpPr/>
          <p:nvPr/>
        </p:nvGrpSpPr>
        <p:grpSpPr>
          <a:xfrm>
            <a:off x="3978523" y="2884661"/>
            <a:ext cx="348955" cy="346516"/>
            <a:chOff x="3978523" y="2884661"/>
            <a:chExt cx="348955" cy="346516"/>
          </a:xfrm>
        </p:grpSpPr>
        <p:sp>
          <p:nvSpPr>
            <p:cNvPr id="11684" name="Google Shape;11684;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1"/>
          <p:cNvGrpSpPr/>
          <p:nvPr/>
        </p:nvGrpSpPr>
        <p:grpSpPr>
          <a:xfrm>
            <a:off x="3527780" y="2885263"/>
            <a:ext cx="347435" cy="345534"/>
            <a:chOff x="3527780" y="2885263"/>
            <a:chExt cx="347435" cy="345534"/>
          </a:xfrm>
        </p:grpSpPr>
        <p:sp>
          <p:nvSpPr>
            <p:cNvPr id="11693" name="Google Shape;11693;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1"/>
          <p:cNvGrpSpPr/>
          <p:nvPr/>
        </p:nvGrpSpPr>
        <p:grpSpPr>
          <a:xfrm>
            <a:off x="2239671" y="2884503"/>
            <a:ext cx="218053" cy="348543"/>
            <a:chOff x="2239671" y="2884503"/>
            <a:chExt cx="218053" cy="348543"/>
          </a:xfrm>
        </p:grpSpPr>
        <p:sp>
          <p:nvSpPr>
            <p:cNvPr id="11717" name="Google Shape;11717;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1"/>
          <p:cNvGrpSpPr/>
          <p:nvPr/>
        </p:nvGrpSpPr>
        <p:grpSpPr>
          <a:xfrm>
            <a:off x="2691555" y="2884503"/>
            <a:ext cx="215044" cy="348924"/>
            <a:chOff x="2691555" y="2884503"/>
            <a:chExt cx="215044" cy="348924"/>
          </a:xfrm>
        </p:grpSpPr>
        <p:sp>
          <p:nvSpPr>
            <p:cNvPr id="11723" name="Google Shape;11723;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1"/>
          <p:cNvGrpSpPr/>
          <p:nvPr/>
        </p:nvGrpSpPr>
        <p:grpSpPr>
          <a:xfrm>
            <a:off x="1770459" y="2884503"/>
            <a:ext cx="254644" cy="348828"/>
            <a:chOff x="1770459" y="2884503"/>
            <a:chExt cx="254644" cy="348828"/>
          </a:xfrm>
        </p:grpSpPr>
        <p:sp>
          <p:nvSpPr>
            <p:cNvPr id="11727" name="Google Shape;11727;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1"/>
          <p:cNvGrpSpPr/>
          <p:nvPr/>
        </p:nvGrpSpPr>
        <p:grpSpPr>
          <a:xfrm>
            <a:off x="1317466" y="2884883"/>
            <a:ext cx="258382" cy="348543"/>
            <a:chOff x="1317466" y="2884883"/>
            <a:chExt cx="258382" cy="348543"/>
          </a:xfrm>
        </p:grpSpPr>
        <p:sp>
          <p:nvSpPr>
            <p:cNvPr id="11736" name="Google Shape;11736;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1"/>
          <p:cNvGrpSpPr/>
          <p:nvPr/>
        </p:nvGrpSpPr>
        <p:grpSpPr>
          <a:xfrm>
            <a:off x="3121167" y="2884883"/>
            <a:ext cx="258414" cy="348543"/>
            <a:chOff x="3121167" y="2884883"/>
            <a:chExt cx="258414" cy="348543"/>
          </a:xfrm>
        </p:grpSpPr>
        <p:sp>
          <p:nvSpPr>
            <p:cNvPr id="11745" name="Google Shape;11745;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1"/>
          <p:cNvGrpSpPr/>
          <p:nvPr/>
        </p:nvGrpSpPr>
        <p:grpSpPr>
          <a:xfrm>
            <a:off x="4899999" y="2882095"/>
            <a:ext cx="271244" cy="346801"/>
            <a:chOff x="4899999" y="2882095"/>
            <a:chExt cx="271244" cy="346801"/>
          </a:xfrm>
        </p:grpSpPr>
        <p:sp>
          <p:nvSpPr>
            <p:cNvPr id="11754" name="Google Shape;11754;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1"/>
          <p:cNvGrpSpPr/>
          <p:nvPr/>
        </p:nvGrpSpPr>
        <p:grpSpPr>
          <a:xfrm>
            <a:off x="7162775" y="2881113"/>
            <a:ext cx="259523" cy="346294"/>
            <a:chOff x="7162775" y="2881113"/>
            <a:chExt cx="259523" cy="346294"/>
          </a:xfrm>
        </p:grpSpPr>
        <p:sp>
          <p:nvSpPr>
            <p:cNvPr id="11765" name="Google Shape;11765;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1"/>
          <p:cNvGrpSpPr/>
          <p:nvPr/>
        </p:nvGrpSpPr>
        <p:grpSpPr>
          <a:xfrm>
            <a:off x="6709751" y="2881842"/>
            <a:ext cx="261075" cy="347815"/>
            <a:chOff x="6709751" y="2881842"/>
            <a:chExt cx="261075" cy="347815"/>
          </a:xfrm>
        </p:grpSpPr>
        <p:sp>
          <p:nvSpPr>
            <p:cNvPr id="11772" name="Google Shape;11772;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1"/>
          <p:cNvGrpSpPr/>
          <p:nvPr/>
        </p:nvGrpSpPr>
        <p:grpSpPr>
          <a:xfrm>
            <a:off x="5807156" y="2881113"/>
            <a:ext cx="261043" cy="348163"/>
            <a:chOff x="5807156" y="2881113"/>
            <a:chExt cx="261043" cy="348163"/>
          </a:xfrm>
        </p:grpSpPr>
        <p:sp>
          <p:nvSpPr>
            <p:cNvPr id="11779" name="Google Shape;11779;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61"/>
          <p:cNvGrpSpPr/>
          <p:nvPr/>
        </p:nvGrpSpPr>
        <p:grpSpPr>
          <a:xfrm>
            <a:off x="5355653" y="2881493"/>
            <a:ext cx="262184" cy="346643"/>
            <a:chOff x="5355653" y="2881493"/>
            <a:chExt cx="262184" cy="346643"/>
          </a:xfrm>
        </p:grpSpPr>
        <p:sp>
          <p:nvSpPr>
            <p:cNvPr id="11785" name="Google Shape;11785;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1"/>
          <p:cNvGrpSpPr/>
          <p:nvPr/>
        </p:nvGrpSpPr>
        <p:grpSpPr>
          <a:xfrm>
            <a:off x="8055961" y="2881842"/>
            <a:ext cx="260283" cy="345914"/>
            <a:chOff x="8055961" y="2881842"/>
            <a:chExt cx="260283" cy="345914"/>
          </a:xfrm>
        </p:grpSpPr>
        <p:sp>
          <p:nvSpPr>
            <p:cNvPr id="11791" name="Google Shape;11791;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1"/>
          <p:cNvGrpSpPr/>
          <p:nvPr/>
        </p:nvGrpSpPr>
        <p:grpSpPr>
          <a:xfrm>
            <a:off x="7609368" y="2893912"/>
            <a:ext cx="264813" cy="353105"/>
            <a:chOff x="7609368" y="2893912"/>
            <a:chExt cx="264813" cy="353105"/>
          </a:xfrm>
        </p:grpSpPr>
        <p:sp>
          <p:nvSpPr>
            <p:cNvPr id="11796" name="Google Shape;11796;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1"/>
          <p:cNvGrpSpPr/>
          <p:nvPr/>
        </p:nvGrpSpPr>
        <p:grpSpPr>
          <a:xfrm>
            <a:off x="6248458" y="2869772"/>
            <a:ext cx="270864" cy="360645"/>
            <a:chOff x="6248458" y="2869772"/>
            <a:chExt cx="270864" cy="360645"/>
          </a:xfrm>
        </p:grpSpPr>
        <p:sp>
          <p:nvSpPr>
            <p:cNvPr id="11803" name="Google Shape;11803;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1"/>
          <p:cNvGrpSpPr/>
          <p:nvPr/>
        </p:nvGrpSpPr>
        <p:grpSpPr>
          <a:xfrm>
            <a:off x="3075928" y="2445798"/>
            <a:ext cx="363243" cy="300675"/>
            <a:chOff x="3075928" y="2445798"/>
            <a:chExt cx="363243" cy="300675"/>
          </a:xfrm>
        </p:grpSpPr>
        <p:sp>
          <p:nvSpPr>
            <p:cNvPr id="11809" name="Google Shape;11809;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61"/>
          <p:cNvGrpSpPr/>
          <p:nvPr/>
        </p:nvGrpSpPr>
        <p:grpSpPr>
          <a:xfrm>
            <a:off x="2633105" y="2431859"/>
            <a:ext cx="363243" cy="328585"/>
            <a:chOff x="2633105" y="2431859"/>
            <a:chExt cx="363243" cy="328585"/>
          </a:xfrm>
        </p:grpSpPr>
        <p:sp>
          <p:nvSpPr>
            <p:cNvPr id="11821" name="Google Shape;11821;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1"/>
          <p:cNvGrpSpPr/>
          <p:nvPr/>
        </p:nvGrpSpPr>
        <p:grpSpPr>
          <a:xfrm>
            <a:off x="2189142" y="2421310"/>
            <a:ext cx="365904" cy="350064"/>
            <a:chOff x="2189142" y="2421310"/>
            <a:chExt cx="365904" cy="350064"/>
          </a:xfrm>
        </p:grpSpPr>
        <p:sp>
          <p:nvSpPr>
            <p:cNvPr id="11830" name="Google Shape;11830;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9" name="Google Shape;11839;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0" name="Google Shape;11840;p61"/>
          <p:cNvGrpSpPr/>
          <p:nvPr/>
        </p:nvGrpSpPr>
        <p:grpSpPr>
          <a:xfrm>
            <a:off x="3961923" y="2486317"/>
            <a:ext cx="364415" cy="220936"/>
            <a:chOff x="3961923" y="2486317"/>
            <a:chExt cx="364415" cy="220936"/>
          </a:xfrm>
        </p:grpSpPr>
        <p:sp>
          <p:nvSpPr>
            <p:cNvPr id="11841" name="Google Shape;11841;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5" name="Google Shape;11845;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1"/>
          <p:cNvGrpSpPr/>
          <p:nvPr/>
        </p:nvGrpSpPr>
        <p:grpSpPr>
          <a:xfrm>
            <a:off x="1303876" y="2419377"/>
            <a:ext cx="363275" cy="354626"/>
            <a:chOff x="1303876" y="2419377"/>
            <a:chExt cx="363275" cy="354626"/>
          </a:xfrm>
        </p:grpSpPr>
        <p:sp>
          <p:nvSpPr>
            <p:cNvPr id="11847" name="Google Shape;11847;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1"/>
          <p:cNvGrpSpPr/>
          <p:nvPr/>
        </p:nvGrpSpPr>
        <p:grpSpPr>
          <a:xfrm>
            <a:off x="861053" y="2414910"/>
            <a:ext cx="362134" cy="363623"/>
            <a:chOff x="861053" y="2414910"/>
            <a:chExt cx="362134" cy="363623"/>
          </a:xfrm>
        </p:grpSpPr>
        <p:sp>
          <p:nvSpPr>
            <p:cNvPr id="11856" name="Google Shape;11856;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61"/>
          <p:cNvGrpSpPr/>
          <p:nvPr/>
        </p:nvGrpSpPr>
        <p:grpSpPr>
          <a:xfrm>
            <a:off x="7594288" y="2415259"/>
            <a:ext cx="279513" cy="355735"/>
            <a:chOff x="7594288" y="2415259"/>
            <a:chExt cx="279513" cy="355735"/>
          </a:xfrm>
        </p:grpSpPr>
        <p:sp>
          <p:nvSpPr>
            <p:cNvPr id="11862" name="Google Shape;11862;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1"/>
          <p:cNvGrpSpPr/>
          <p:nvPr/>
        </p:nvGrpSpPr>
        <p:grpSpPr>
          <a:xfrm>
            <a:off x="7145794" y="2415639"/>
            <a:ext cx="278784" cy="355735"/>
            <a:chOff x="7145794" y="2415639"/>
            <a:chExt cx="278784" cy="355735"/>
          </a:xfrm>
        </p:grpSpPr>
        <p:sp>
          <p:nvSpPr>
            <p:cNvPr id="11869" name="Google Shape;11869;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1"/>
          <p:cNvGrpSpPr/>
          <p:nvPr/>
        </p:nvGrpSpPr>
        <p:grpSpPr>
          <a:xfrm>
            <a:off x="6698441" y="2414530"/>
            <a:ext cx="277644" cy="357984"/>
            <a:chOff x="6698441" y="2414530"/>
            <a:chExt cx="277644" cy="357984"/>
          </a:xfrm>
        </p:grpSpPr>
        <p:sp>
          <p:nvSpPr>
            <p:cNvPr id="11880" name="Google Shape;11880;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1"/>
          <p:cNvGrpSpPr/>
          <p:nvPr/>
        </p:nvGrpSpPr>
        <p:grpSpPr>
          <a:xfrm>
            <a:off x="4897750" y="2415639"/>
            <a:ext cx="279513" cy="357255"/>
            <a:chOff x="4897750" y="2415639"/>
            <a:chExt cx="279513" cy="357255"/>
          </a:xfrm>
        </p:grpSpPr>
        <p:sp>
          <p:nvSpPr>
            <p:cNvPr id="11887" name="Google Shape;11887;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1"/>
          <p:cNvGrpSpPr/>
          <p:nvPr/>
        </p:nvGrpSpPr>
        <p:grpSpPr>
          <a:xfrm>
            <a:off x="5812066" y="2416019"/>
            <a:ext cx="264813" cy="353454"/>
            <a:chOff x="5812066" y="2416019"/>
            <a:chExt cx="264813" cy="353454"/>
          </a:xfrm>
        </p:grpSpPr>
        <p:sp>
          <p:nvSpPr>
            <p:cNvPr id="11896" name="Google Shape;11896;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1"/>
          <p:cNvGrpSpPr/>
          <p:nvPr/>
        </p:nvGrpSpPr>
        <p:grpSpPr>
          <a:xfrm>
            <a:off x="8054820" y="2416399"/>
            <a:ext cx="264433" cy="353454"/>
            <a:chOff x="8054820" y="2416399"/>
            <a:chExt cx="264433" cy="353454"/>
          </a:xfrm>
        </p:grpSpPr>
        <p:sp>
          <p:nvSpPr>
            <p:cNvPr id="11904" name="Google Shape;11904;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1"/>
          <p:cNvGrpSpPr/>
          <p:nvPr/>
        </p:nvGrpSpPr>
        <p:grpSpPr>
          <a:xfrm>
            <a:off x="5356413" y="2413390"/>
            <a:ext cx="271212" cy="361374"/>
            <a:chOff x="5356413" y="2413390"/>
            <a:chExt cx="271212" cy="361374"/>
          </a:xfrm>
        </p:grpSpPr>
        <p:sp>
          <p:nvSpPr>
            <p:cNvPr id="11911" name="Google Shape;11911;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1"/>
          <p:cNvGrpSpPr/>
          <p:nvPr/>
        </p:nvGrpSpPr>
        <p:grpSpPr>
          <a:xfrm>
            <a:off x="6255238" y="2412249"/>
            <a:ext cx="271244" cy="360994"/>
            <a:chOff x="6255238" y="2412249"/>
            <a:chExt cx="271244" cy="360994"/>
          </a:xfrm>
        </p:grpSpPr>
        <p:sp>
          <p:nvSpPr>
            <p:cNvPr id="11917" name="Google Shape;11917;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61"/>
          <p:cNvGrpSpPr/>
          <p:nvPr/>
        </p:nvGrpSpPr>
        <p:grpSpPr>
          <a:xfrm>
            <a:off x="2185372" y="1957799"/>
            <a:ext cx="366664" cy="366981"/>
            <a:chOff x="2185372" y="1957799"/>
            <a:chExt cx="366664" cy="366981"/>
          </a:xfrm>
        </p:grpSpPr>
        <p:sp>
          <p:nvSpPr>
            <p:cNvPr id="11924" name="Google Shape;11924;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1"/>
          <p:cNvGrpSpPr/>
          <p:nvPr/>
        </p:nvGrpSpPr>
        <p:grpSpPr>
          <a:xfrm>
            <a:off x="1737258" y="1988371"/>
            <a:ext cx="370814" cy="307359"/>
            <a:chOff x="1737258" y="1988371"/>
            <a:chExt cx="370814" cy="307359"/>
          </a:xfrm>
        </p:grpSpPr>
        <p:sp>
          <p:nvSpPr>
            <p:cNvPr id="11933" name="Google Shape;11933;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1"/>
          <p:cNvGrpSpPr/>
          <p:nvPr/>
        </p:nvGrpSpPr>
        <p:grpSpPr>
          <a:xfrm>
            <a:off x="848983" y="1989511"/>
            <a:ext cx="369294" cy="304350"/>
            <a:chOff x="848983" y="1989511"/>
            <a:chExt cx="369294" cy="304350"/>
          </a:xfrm>
        </p:grpSpPr>
        <p:sp>
          <p:nvSpPr>
            <p:cNvPr id="11938" name="Google Shape;11938;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1"/>
          <p:cNvGrpSpPr/>
          <p:nvPr/>
        </p:nvGrpSpPr>
        <p:grpSpPr>
          <a:xfrm>
            <a:off x="3074027" y="1983777"/>
            <a:ext cx="380604" cy="313854"/>
            <a:chOff x="3074027" y="1983777"/>
            <a:chExt cx="380604" cy="313854"/>
          </a:xfrm>
        </p:grpSpPr>
        <p:sp>
          <p:nvSpPr>
            <p:cNvPr id="11944" name="Google Shape;11944;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1"/>
          <p:cNvGrpSpPr/>
          <p:nvPr/>
        </p:nvGrpSpPr>
        <p:grpSpPr>
          <a:xfrm>
            <a:off x="3522521" y="1975857"/>
            <a:ext cx="367013" cy="331278"/>
            <a:chOff x="3522521" y="1975857"/>
            <a:chExt cx="367013" cy="331278"/>
          </a:xfrm>
        </p:grpSpPr>
        <p:sp>
          <p:nvSpPr>
            <p:cNvPr id="11950" name="Google Shape;11950;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61"/>
          <p:cNvGrpSpPr/>
          <p:nvPr/>
        </p:nvGrpSpPr>
        <p:grpSpPr>
          <a:xfrm>
            <a:off x="2630824" y="1976966"/>
            <a:ext cx="368185" cy="330454"/>
            <a:chOff x="2630824" y="1976966"/>
            <a:chExt cx="368185" cy="330454"/>
          </a:xfrm>
        </p:grpSpPr>
        <p:sp>
          <p:nvSpPr>
            <p:cNvPr id="11958" name="Google Shape;11958;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1"/>
          <p:cNvGrpSpPr/>
          <p:nvPr/>
        </p:nvGrpSpPr>
        <p:grpSpPr>
          <a:xfrm>
            <a:off x="1293706" y="1966416"/>
            <a:ext cx="369294" cy="350444"/>
            <a:chOff x="1293706" y="1966416"/>
            <a:chExt cx="369294" cy="350444"/>
          </a:xfrm>
        </p:grpSpPr>
        <p:sp>
          <p:nvSpPr>
            <p:cNvPr id="11967" name="Google Shape;11967;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1"/>
          <p:cNvGrpSpPr/>
          <p:nvPr/>
        </p:nvGrpSpPr>
        <p:grpSpPr>
          <a:xfrm>
            <a:off x="3967213" y="1975477"/>
            <a:ext cx="368185" cy="331816"/>
            <a:chOff x="3967213" y="1975477"/>
            <a:chExt cx="368185" cy="331816"/>
          </a:xfrm>
        </p:grpSpPr>
        <p:sp>
          <p:nvSpPr>
            <p:cNvPr id="11976" name="Google Shape;11976;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1"/>
          <p:cNvGrpSpPr/>
          <p:nvPr/>
        </p:nvGrpSpPr>
        <p:grpSpPr>
          <a:xfrm>
            <a:off x="8047661" y="1969046"/>
            <a:ext cx="279132" cy="356875"/>
            <a:chOff x="8047661" y="1969046"/>
            <a:chExt cx="279132" cy="356875"/>
          </a:xfrm>
        </p:grpSpPr>
        <p:sp>
          <p:nvSpPr>
            <p:cNvPr id="11980" name="Google Shape;11980;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1"/>
          <p:cNvGrpSpPr/>
          <p:nvPr/>
        </p:nvGrpSpPr>
        <p:grpSpPr>
          <a:xfrm>
            <a:off x="7596157" y="1968159"/>
            <a:ext cx="279544" cy="358142"/>
            <a:chOff x="7596157" y="1968159"/>
            <a:chExt cx="279544" cy="358142"/>
          </a:xfrm>
        </p:grpSpPr>
        <p:sp>
          <p:nvSpPr>
            <p:cNvPr id="11985" name="Google Shape;11985;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1"/>
          <p:cNvGrpSpPr/>
          <p:nvPr/>
        </p:nvGrpSpPr>
        <p:grpSpPr>
          <a:xfrm>
            <a:off x="7147315" y="1969046"/>
            <a:ext cx="279513" cy="357636"/>
            <a:chOff x="7147315" y="1969046"/>
            <a:chExt cx="279513" cy="357636"/>
          </a:xfrm>
        </p:grpSpPr>
        <p:sp>
          <p:nvSpPr>
            <p:cNvPr id="11992" name="Google Shape;11992;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1"/>
          <p:cNvGrpSpPr/>
          <p:nvPr/>
        </p:nvGrpSpPr>
        <p:grpSpPr>
          <a:xfrm>
            <a:off x="6697681" y="1968317"/>
            <a:ext cx="280305" cy="359093"/>
            <a:chOff x="6697681" y="1968317"/>
            <a:chExt cx="280305" cy="359093"/>
          </a:xfrm>
        </p:grpSpPr>
        <p:sp>
          <p:nvSpPr>
            <p:cNvPr id="12000" name="Google Shape;12000;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1"/>
          <p:cNvGrpSpPr/>
          <p:nvPr/>
        </p:nvGrpSpPr>
        <p:grpSpPr>
          <a:xfrm>
            <a:off x="6248839" y="1967937"/>
            <a:ext cx="280273" cy="358744"/>
            <a:chOff x="6248839" y="1967937"/>
            <a:chExt cx="280273" cy="358744"/>
          </a:xfrm>
        </p:grpSpPr>
        <p:sp>
          <p:nvSpPr>
            <p:cNvPr id="12008" name="Google Shape;12008;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1"/>
          <p:cNvGrpSpPr/>
          <p:nvPr/>
        </p:nvGrpSpPr>
        <p:grpSpPr>
          <a:xfrm>
            <a:off x="5801485" y="1969046"/>
            <a:ext cx="279164" cy="357794"/>
            <a:chOff x="5801485" y="1969046"/>
            <a:chExt cx="279164" cy="357794"/>
          </a:xfrm>
        </p:grpSpPr>
        <p:sp>
          <p:nvSpPr>
            <p:cNvPr id="12015" name="Google Shape;12015;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61"/>
          <p:cNvGrpSpPr/>
          <p:nvPr/>
        </p:nvGrpSpPr>
        <p:grpSpPr>
          <a:xfrm>
            <a:off x="5352643" y="1969046"/>
            <a:ext cx="278404" cy="358364"/>
            <a:chOff x="5352643" y="1969046"/>
            <a:chExt cx="278404" cy="358364"/>
          </a:xfrm>
        </p:grpSpPr>
        <p:sp>
          <p:nvSpPr>
            <p:cNvPr id="12029" name="Google Shape;12029;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1"/>
          <p:cNvGrpSpPr/>
          <p:nvPr/>
        </p:nvGrpSpPr>
        <p:grpSpPr>
          <a:xfrm>
            <a:off x="4897750" y="1968317"/>
            <a:ext cx="279132" cy="358364"/>
            <a:chOff x="4897750" y="1968317"/>
            <a:chExt cx="279132" cy="358364"/>
          </a:xfrm>
        </p:grpSpPr>
        <p:sp>
          <p:nvSpPr>
            <p:cNvPr id="12034" name="Google Shape;12034;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7" name="Google Shape;12047;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61"/>
          <p:cNvGrpSpPr/>
          <p:nvPr/>
        </p:nvGrpSpPr>
        <p:grpSpPr>
          <a:xfrm>
            <a:off x="1767449" y="1513044"/>
            <a:ext cx="324403" cy="347783"/>
            <a:chOff x="1767449" y="1513044"/>
            <a:chExt cx="324403" cy="347783"/>
          </a:xfrm>
        </p:grpSpPr>
        <p:sp>
          <p:nvSpPr>
            <p:cNvPr id="12049" name="Google Shape;12049;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61"/>
          <p:cNvGrpSpPr/>
          <p:nvPr/>
        </p:nvGrpSpPr>
        <p:grpSpPr>
          <a:xfrm>
            <a:off x="4007193" y="1512727"/>
            <a:ext cx="320633" cy="348100"/>
            <a:chOff x="4007193" y="1512727"/>
            <a:chExt cx="320633" cy="348100"/>
          </a:xfrm>
        </p:grpSpPr>
        <p:sp>
          <p:nvSpPr>
            <p:cNvPr id="12059" name="Google Shape;12059;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61"/>
          <p:cNvGrpSpPr/>
          <p:nvPr/>
        </p:nvGrpSpPr>
        <p:grpSpPr>
          <a:xfrm>
            <a:off x="3530425" y="1508747"/>
            <a:ext cx="368175" cy="344594"/>
            <a:chOff x="3530425" y="1508747"/>
            <a:chExt cx="368175" cy="344594"/>
          </a:xfrm>
        </p:grpSpPr>
        <p:sp>
          <p:nvSpPr>
            <p:cNvPr id="12065" name="Google Shape;12065;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1"/>
          <p:cNvGrpSpPr/>
          <p:nvPr/>
        </p:nvGrpSpPr>
        <p:grpSpPr>
          <a:xfrm>
            <a:off x="3127598" y="1513234"/>
            <a:ext cx="289714" cy="347593"/>
            <a:chOff x="3127598" y="1513234"/>
            <a:chExt cx="289714" cy="347593"/>
          </a:xfrm>
        </p:grpSpPr>
        <p:sp>
          <p:nvSpPr>
            <p:cNvPr id="12070" name="Google Shape;12070;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1"/>
          <p:cNvGrpSpPr/>
          <p:nvPr/>
        </p:nvGrpSpPr>
        <p:grpSpPr>
          <a:xfrm>
            <a:off x="2662884" y="1513044"/>
            <a:ext cx="322914" cy="348543"/>
            <a:chOff x="2662884" y="1513044"/>
            <a:chExt cx="322914" cy="348543"/>
          </a:xfrm>
        </p:grpSpPr>
        <p:sp>
          <p:nvSpPr>
            <p:cNvPr id="12076" name="Google Shape;12076;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1"/>
          <p:cNvGrpSpPr/>
          <p:nvPr/>
        </p:nvGrpSpPr>
        <p:grpSpPr>
          <a:xfrm>
            <a:off x="2232511" y="1512759"/>
            <a:ext cx="299534" cy="348068"/>
            <a:chOff x="2232511" y="1512759"/>
            <a:chExt cx="299534" cy="348068"/>
          </a:xfrm>
        </p:grpSpPr>
        <p:sp>
          <p:nvSpPr>
            <p:cNvPr id="12087" name="Google Shape;12087;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1"/>
          <p:cNvGrpSpPr/>
          <p:nvPr/>
        </p:nvGrpSpPr>
        <p:grpSpPr>
          <a:xfrm>
            <a:off x="1331406" y="1513361"/>
            <a:ext cx="301784" cy="348607"/>
            <a:chOff x="1331406" y="1513361"/>
            <a:chExt cx="301784" cy="348607"/>
          </a:xfrm>
        </p:grpSpPr>
        <p:sp>
          <p:nvSpPr>
            <p:cNvPr id="12099" name="Google Shape;12099;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1"/>
          <p:cNvGrpSpPr/>
          <p:nvPr/>
        </p:nvGrpSpPr>
        <p:grpSpPr>
          <a:xfrm>
            <a:off x="7144274" y="1500214"/>
            <a:ext cx="282174" cy="355735"/>
            <a:chOff x="7144274" y="1500214"/>
            <a:chExt cx="282174" cy="355735"/>
          </a:xfrm>
        </p:grpSpPr>
        <p:sp>
          <p:nvSpPr>
            <p:cNvPr id="12104" name="Google Shape;12104;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1"/>
          <p:cNvGrpSpPr/>
          <p:nvPr/>
        </p:nvGrpSpPr>
        <p:grpSpPr>
          <a:xfrm>
            <a:off x="6685262" y="1500214"/>
            <a:ext cx="289682" cy="354594"/>
            <a:chOff x="6685262" y="1500214"/>
            <a:chExt cx="289682" cy="354594"/>
          </a:xfrm>
        </p:grpSpPr>
        <p:sp>
          <p:nvSpPr>
            <p:cNvPr id="12111" name="Google Shape;12111;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1"/>
          <p:cNvGrpSpPr/>
          <p:nvPr/>
        </p:nvGrpSpPr>
        <p:grpSpPr>
          <a:xfrm>
            <a:off x="6200938" y="1500594"/>
            <a:ext cx="322154" cy="355355"/>
            <a:chOff x="6200938" y="1500594"/>
            <a:chExt cx="322154" cy="355355"/>
          </a:xfrm>
        </p:grpSpPr>
        <p:sp>
          <p:nvSpPr>
            <p:cNvPr id="12116" name="Google Shape;12116;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1"/>
          <p:cNvGrpSpPr/>
          <p:nvPr/>
        </p:nvGrpSpPr>
        <p:grpSpPr>
          <a:xfrm>
            <a:off x="5289631" y="1500214"/>
            <a:ext cx="332355" cy="354974"/>
            <a:chOff x="5289631" y="1500214"/>
            <a:chExt cx="332355" cy="354974"/>
          </a:xfrm>
        </p:grpSpPr>
        <p:sp>
          <p:nvSpPr>
            <p:cNvPr id="12122" name="Google Shape;12122;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1"/>
          <p:cNvGrpSpPr/>
          <p:nvPr/>
        </p:nvGrpSpPr>
        <p:grpSpPr>
          <a:xfrm>
            <a:off x="5748295" y="1499833"/>
            <a:ext cx="323294" cy="356115"/>
            <a:chOff x="5748295" y="1499833"/>
            <a:chExt cx="323294" cy="356115"/>
          </a:xfrm>
        </p:grpSpPr>
        <p:sp>
          <p:nvSpPr>
            <p:cNvPr id="12129" name="Google Shape;12129;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1"/>
          <p:cNvGrpSpPr/>
          <p:nvPr/>
        </p:nvGrpSpPr>
        <p:grpSpPr>
          <a:xfrm>
            <a:off x="8047661" y="1501037"/>
            <a:ext cx="278404" cy="355260"/>
            <a:chOff x="8047661" y="1501037"/>
            <a:chExt cx="278404" cy="355260"/>
          </a:xfrm>
        </p:grpSpPr>
        <p:sp>
          <p:nvSpPr>
            <p:cNvPr id="12137" name="Google Shape;12137;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61"/>
          <p:cNvGrpSpPr/>
          <p:nvPr/>
        </p:nvGrpSpPr>
        <p:grpSpPr>
          <a:xfrm>
            <a:off x="4903389" y="1500214"/>
            <a:ext cx="267854" cy="355735"/>
            <a:chOff x="4903389" y="1500214"/>
            <a:chExt cx="267854" cy="355735"/>
          </a:xfrm>
        </p:grpSpPr>
        <p:sp>
          <p:nvSpPr>
            <p:cNvPr id="12142" name="Google Shape;12142;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1"/>
          <p:cNvGrpSpPr/>
          <p:nvPr/>
        </p:nvGrpSpPr>
        <p:grpSpPr>
          <a:xfrm>
            <a:off x="7613518" y="1501354"/>
            <a:ext cx="264433" cy="353074"/>
            <a:chOff x="7613518" y="1501354"/>
            <a:chExt cx="264433" cy="353074"/>
          </a:xfrm>
        </p:grpSpPr>
        <p:sp>
          <p:nvSpPr>
            <p:cNvPr id="12148" name="Google Shape;12148;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7"/>
        <p:cNvGrpSpPr/>
        <p:nvPr/>
      </p:nvGrpSpPr>
      <p:grpSpPr>
        <a:xfrm>
          <a:off x="0" y="0"/>
          <a:ext cx="0" cy="0"/>
          <a:chOff x="0" y="0"/>
          <a:chExt cx="0" cy="0"/>
        </a:xfrm>
      </p:grpSpPr>
      <p:sp>
        <p:nvSpPr>
          <p:cNvPr id="12158" name="Google Shape;12158;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9" name="Google Shape;12159;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60" name="Google Shape;12160;p62"/>
          <p:cNvGrpSpPr/>
          <p:nvPr/>
        </p:nvGrpSpPr>
        <p:grpSpPr>
          <a:xfrm>
            <a:off x="1757085" y="1500675"/>
            <a:ext cx="371069" cy="359396"/>
            <a:chOff x="1757085" y="1500675"/>
            <a:chExt cx="371069" cy="359396"/>
          </a:xfrm>
        </p:grpSpPr>
        <p:sp>
          <p:nvSpPr>
            <p:cNvPr id="12161" name="Google Shape;12161;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62"/>
          <p:cNvGrpSpPr/>
          <p:nvPr/>
        </p:nvGrpSpPr>
        <p:grpSpPr>
          <a:xfrm>
            <a:off x="2774209" y="1954691"/>
            <a:ext cx="116693" cy="374186"/>
            <a:chOff x="2774209" y="1954691"/>
            <a:chExt cx="116693" cy="374186"/>
          </a:xfrm>
        </p:grpSpPr>
        <p:sp>
          <p:nvSpPr>
            <p:cNvPr id="12191" name="Google Shape;12191;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2"/>
          <p:cNvGrpSpPr/>
          <p:nvPr/>
        </p:nvGrpSpPr>
        <p:grpSpPr>
          <a:xfrm>
            <a:off x="4017435" y="1499912"/>
            <a:ext cx="315092" cy="359397"/>
            <a:chOff x="4017435" y="1499912"/>
            <a:chExt cx="315092" cy="359397"/>
          </a:xfrm>
        </p:grpSpPr>
        <p:sp>
          <p:nvSpPr>
            <p:cNvPr id="12194" name="Google Shape;12194;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2"/>
          <p:cNvGrpSpPr/>
          <p:nvPr/>
        </p:nvGrpSpPr>
        <p:grpSpPr>
          <a:xfrm>
            <a:off x="3963652" y="1999759"/>
            <a:ext cx="374154" cy="284050"/>
            <a:chOff x="3963652" y="1999759"/>
            <a:chExt cx="374154" cy="284050"/>
          </a:xfrm>
        </p:grpSpPr>
        <p:sp>
          <p:nvSpPr>
            <p:cNvPr id="12197" name="Google Shape;12197;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2"/>
          <p:cNvGrpSpPr/>
          <p:nvPr/>
        </p:nvGrpSpPr>
        <p:grpSpPr>
          <a:xfrm>
            <a:off x="1777536" y="2014866"/>
            <a:ext cx="376444" cy="253772"/>
            <a:chOff x="1777536" y="2014866"/>
            <a:chExt cx="376444" cy="253772"/>
          </a:xfrm>
        </p:grpSpPr>
        <p:sp>
          <p:nvSpPr>
            <p:cNvPr id="12201" name="Google Shape;12201;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62"/>
          <p:cNvGrpSpPr/>
          <p:nvPr/>
        </p:nvGrpSpPr>
        <p:grpSpPr>
          <a:xfrm>
            <a:off x="1309875" y="2057326"/>
            <a:ext cx="374154" cy="169680"/>
            <a:chOff x="1309875" y="2057326"/>
            <a:chExt cx="374154" cy="169680"/>
          </a:xfrm>
        </p:grpSpPr>
        <p:sp>
          <p:nvSpPr>
            <p:cNvPr id="12207" name="Google Shape;1220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62"/>
          <p:cNvGrpSpPr/>
          <p:nvPr/>
        </p:nvGrpSpPr>
        <p:grpSpPr>
          <a:xfrm>
            <a:off x="2347450" y="1954564"/>
            <a:ext cx="113639" cy="373168"/>
            <a:chOff x="2347450" y="1954564"/>
            <a:chExt cx="113639" cy="373168"/>
          </a:xfrm>
        </p:grpSpPr>
        <p:sp>
          <p:nvSpPr>
            <p:cNvPr id="12220" name="Google Shape;12220;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2"/>
          <p:cNvGrpSpPr/>
          <p:nvPr/>
        </p:nvGrpSpPr>
        <p:grpSpPr>
          <a:xfrm>
            <a:off x="3110102" y="1499880"/>
            <a:ext cx="330613" cy="358379"/>
            <a:chOff x="3110102" y="1499880"/>
            <a:chExt cx="330613" cy="358379"/>
          </a:xfrm>
        </p:grpSpPr>
        <p:sp>
          <p:nvSpPr>
            <p:cNvPr id="12224" name="Google Shape;12224;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1" name="Google Shape;12231;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2" name="Google Shape;12232;p62"/>
          <p:cNvGrpSpPr/>
          <p:nvPr/>
        </p:nvGrpSpPr>
        <p:grpSpPr>
          <a:xfrm>
            <a:off x="3485575" y="1999759"/>
            <a:ext cx="373772" cy="284050"/>
            <a:chOff x="3531200" y="1999759"/>
            <a:chExt cx="373772" cy="284050"/>
          </a:xfrm>
        </p:grpSpPr>
        <p:sp>
          <p:nvSpPr>
            <p:cNvPr id="12233" name="Google Shape;12233;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2"/>
          <p:cNvGrpSpPr/>
          <p:nvPr/>
        </p:nvGrpSpPr>
        <p:grpSpPr>
          <a:xfrm>
            <a:off x="2667058" y="1500293"/>
            <a:ext cx="330231" cy="359015"/>
            <a:chOff x="2667058" y="1500293"/>
            <a:chExt cx="330231" cy="359015"/>
          </a:xfrm>
        </p:grpSpPr>
        <p:sp>
          <p:nvSpPr>
            <p:cNvPr id="12238" name="Google Shape;12238;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62"/>
          <p:cNvGrpSpPr/>
          <p:nvPr/>
        </p:nvGrpSpPr>
        <p:grpSpPr>
          <a:xfrm>
            <a:off x="3567553" y="1499912"/>
            <a:ext cx="320022" cy="359778"/>
            <a:chOff x="3567553" y="1499912"/>
            <a:chExt cx="320022" cy="359778"/>
          </a:xfrm>
        </p:grpSpPr>
        <p:sp>
          <p:nvSpPr>
            <p:cNvPr id="12257" name="Google Shape;12257;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2"/>
          <p:cNvGrpSpPr/>
          <p:nvPr/>
        </p:nvGrpSpPr>
        <p:grpSpPr>
          <a:xfrm>
            <a:off x="1309875" y="1499912"/>
            <a:ext cx="359015" cy="358633"/>
            <a:chOff x="1309875" y="1499912"/>
            <a:chExt cx="359015" cy="358633"/>
          </a:xfrm>
        </p:grpSpPr>
        <p:sp>
          <p:nvSpPr>
            <p:cNvPr id="12264" name="Google Shape;12264;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2"/>
          <p:cNvGrpSpPr/>
          <p:nvPr/>
        </p:nvGrpSpPr>
        <p:grpSpPr>
          <a:xfrm>
            <a:off x="2219466" y="1500293"/>
            <a:ext cx="330613" cy="359015"/>
            <a:chOff x="2219466" y="1500293"/>
            <a:chExt cx="330613" cy="359015"/>
          </a:xfrm>
        </p:grpSpPr>
        <p:sp>
          <p:nvSpPr>
            <p:cNvPr id="12274" name="Google Shape;12274;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2"/>
          <p:cNvGrpSpPr/>
          <p:nvPr/>
        </p:nvGrpSpPr>
        <p:grpSpPr>
          <a:xfrm>
            <a:off x="5343544" y="1509358"/>
            <a:ext cx="244676" cy="351095"/>
            <a:chOff x="5343544" y="1509358"/>
            <a:chExt cx="244676" cy="351095"/>
          </a:xfrm>
        </p:grpSpPr>
        <p:sp>
          <p:nvSpPr>
            <p:cNvPr id="12277" name="Google Shape;12277;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62"/>
          <p:cNvGrpSpPr/>
          <p:nvPr/>
        </p:nvGrpSpPr>
        <p:grpSpPr>
          <a:xfrm>
            <a:off x="4882340" y="1509358"/>
            <a:ext cx="246171" cy="351095"/>
            <a:chOff x="4882340" y="1509358"/>
            <a:chExt cx="246171" cy="351095"/>
          </a:xfrm>
        </p:grpSpPr>
        <p:sp>
          <p:nvSpPr>
            <p:cNvPr id="12281" name="Google Shape;12281;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62"/>
          <p:cNvGrpSpPr/>
          <p:nvPr/>
        </p:nvGrpSpPr>
        <p:grpSpPr>
          <a:xfrm>
            <a:off x="6273204" y="1509008"/>
            <a:ext cx="236343" cy="351445"/>
            <a:chOff x="6273204" y="1509008"/>
            <a:chExt cx="236343" cy="351445"/>
          </a:xfrm>
        </p:grpSpPr>
        <p:sp>
          <p:nvSpPr>
            <p:cNvPr id="12287" name="Google Shape;12287;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62"/>
          <p:cNvGrpSpPr/>
          <p:nvPr/>
        </p:nvGrpSpPr>
        <p:grpSpPr>
          <a:xfrm>
            <a:off x="7219530" y="1508244"/>
            <a:ext cx="191625" cy="352209"/>
            <a:chOff x="7219530" y="1508244"/>
            <a:chExt cx="191625" cy="352209"/>
          </a:xfrm>
        </p:grpSpPr>
        <p:sp>
          <p:nvSpPr>
            <p:cNvPr id="12291" name="Google Shape;12291;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2"/>
          <p:cNvGrpSpPr/>
          <p:nvPr/>
        </p:nvGrpSpPr>
        <p:grpSpPr>
          <a:xfrm>
            <a:off x="7699309" y="1508626"/>
            <a:ext cx="154922" cy="351827"/>
            <a:chOff x="7699309" y="1508626"/>
            <a:chExt cx="154922" cy="351827"/>
          </a:xfrm>
        </p:grpSpPr>
        <p:sp>
          <p:nvSpPr>
            <p:cNvPr id="12294" name="Google Shape;12294;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2"/>
          <p:cNvGrpSpPr/>
          <p:nvPr/>
        </p:nvGrpSpPr>
        <p:grpSpPr>
          <a:xfrm>
            <a:off x="8161690" y="1509008"/>
            <a:ext cx="153396" cy="351064"/>
            <a:chOff x="8161690" y="1509008"/>
            <a:chExt cx="153396" cy="351064"/>
          </a:xfrm>
        </p:grpSpPr>
        <p:sp>
          <p:nvSpPr>
            <p:cNvPr id="12302" name="Google Shape;12302;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2"/>
          <p:cNvGrpSpPr/>
          <p:nvPr/>
        </p:nvGrpSpPr>
        <p:grpSpPr>
          <a:xfrm>
            <a:off x="6746940" y="1508881"/>
            <a:ext cx="213221" cy="352304"/>
            <a:chOff x="6746940" y="1508881"/>
            <a:chExt cx="213221" cy="352304"/>
          </a:xfrm>
        </p:grpSpPr>
        <p:sp>
          <p:nvSpPr>
            <p:cNvPr id="12307" name="Google Shape;12307;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62"/>
          <p:cNvGrpSpPr/>
          <p:nvPr/>
        </p:nvGrpSpPr>
        <p:grpSpPr>
          <a:xfrm>
            <a:off x="5770336" y="2007615"/>
            <a:ext cx="350682" cy="292097"/>
            <a:chOff x="5770336" y="2007615"/>
            <a:chExt cx="350682" cy="292097"/>
          </a:xfrm>
        </p:grpSpPr>
        <p:sp>
          <p:nvSpPr>
            <p:cNvPr id="12312" name="Google Shape;12312;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2"/>
          <p:cNvGrpSpPr/>
          <p:nvPr/>
        </p:nvGrpSpPr>
        <p:grpSpPr>
          <a:xfrm>
            <a:off x="5326878" y="1980358"/>
            <a:ext cx="350332" cy="346229"/>
            <a:chOff x="5326878" y="1980358"/>
            <a:chExt cx="350332" cy="346229"/>
          </a:xfrm>
        </p:grpSpPr>
        <p:sp>
          <p:nvSpPr>
            <p:cNvPr id="12317" name="Google Shape;12317;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62"/>
          <p:cNvGrpSpPr/>
          <p:nvPr/>
        </p:nvGrpSpPr>
        <p:grpSpPr>
          <a:xfrm>
            <a:off x="4883835" y="1992571"/>
            <a:ext cx="350300" cy="323043"/>
            <a:chOff x="4883835" y="1992571"/>
            <a:chExt cx="350300" cy="323043"/>
          </a:xfrm>
        </p:grpSpPr>
        <p:sp>
          <p:nvSpPr>
            <p:cNvPr id="12323" name="Google Shape;12323;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62"/>
          <p:cNvGrpSpPr/>
          <p:nvPr/>
        </p:nvGrpSpPr>
        <p:grpSpPr>
          <a:xfrm>
            <a:off x="7548967" y="1978927"/>
            <a:ext cx="333285" cy="349950"/>
            <a:chOff x="7548967" y="1978927"/>
            <a:chExt cx="333285" cy="349950"/>
          </a:xfrm>
        </p:grpSpPr>
        <p:sp>
          <p:nvSpPr>
            <p:cNvPr id="12330" name="Google Shape;12330;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2"/>
          <p:cNvGrpSpPr/>
          <p:nvPr/>
        </p:nvGrpSpPr>
        <p:grpSpPr>
          <a:xfrm>
            <a:off x="6214142" y="1978927"/>
            <a:ext cx="346515" cy="350300"/>
            <a:chOff x="6214142" y="1978927"/>
            <a:chExt cx="346515" cy="350300"/>
          </a:xfrm>
        </p:grpSpPr>
        <p:sp>
          <p:nvSpPr>
            <p:cNvPr id="12338" name="Google Shape;12338;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2"/>
          <p:cNvGrpSpPr/>
          <p:nvPr/>
        </p:nvGrpSpPr>
        <p:grpSpPr>
          <a:xfrm>
            <a:off x="7105923" y="1978545"/>
            <a:ext cx="333285" cy="350682"/>
            <a:chOff x="7105923" y="1978545"/>
            <a:chExt cx="333285" cy="350682"/>
          </a:xfrm>
        </p:grpSpPr>
        <p:sp>
          <p:nvSpPr>
            <p:cNvPr id="12341" name="Google Shape;12341;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0" name="Google Shape;12350;p62"/>
          <p:cNvGrpSpPr/>
          <p:nvPr/>
        </p:nvGrpSpPr>
        <p:grpSpPr>
          <a:xfrm>
            <a:off x="3616406" y="2422352"/>
            <a:ext cx="203393" cy="351827"/>
            <a:chOff x="3616406" y="2422352"/>
            <a:chExt cx="203393" cy="351827"/>
          </a:xfrm>
        </p:grpSpPr>
        <p:sp>
          <p:nvSpPr>
            <p:cNvPr id="12351" name="Google Shape;12351;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2"/>
          <p:cNvGrpSpPr/>
          <p:nvPr/>
        </p:nvGrpSpPr>
        <p:grpSpPr>
          <a:xfrm>
            <a:off x="878187" y="2421970"/>
            <a:ext cx="272696" cy="351827"/>
            <a:chOff x="913012" y="2421970"/>
            <a:chExt cx="272696" cy="351827"/>
          </a:xfrm>
        </p:grpSpPr>
        <p:sp>
          <p:nvSpPr>
            <p:cNvPr id="12354" name="Google Shape;12354;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2"/>
          <p:cNvGrpSpPr/>
          <p:nvPr/>
        </p:nvGrpSpPr>
        <p:grpSpPr>
          <a:xfrm>
            <a:off x="2274743" y="2422352"/>
            <a:ext cx="255649" cy="351445"/>
            <a:chOff x="2274743" y="2422352"/>
            <a:chExt cx="255649" cy="351445"/>
          </a:xfrm>
        </p:grpSpPr>
        <p:sp>
          <p:nvSpPr>
            <p:cNvPr id="12359" name="Google Shape;12359;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2"/>
          <p:cNvGrpSpPr/>
          <p:nvPr/>
        </p:nvGrpSpPr>
        <p:grpSpPr>
          <a:xfrm>
            <a:off x="2708723" y="2421239"/>
            <a:ext cx="246552" cy="352558"/>
            <a:chOff x="2708723" y="2421239"/>
            <a:chExt cx="246552" cy="352558"/>
          </a:xfrm>
        </p:grpSpPr>
        <p:sp>
          <p:nvSpPr>
            <p:cNvPr id="12363" name="Google Shape;12363;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62"/>
          <p:cNvGrpSpPr/>
          <p:nvPr/>
        </p:nvGrpSpPr>
        <p:grpSpPr>
          <a:xfrm>
            <a:off x="1835485" y="2422352"/>
            <a:ext cx="259433" cy="350714"/>
            <a:chOff x="1835485" y="2422352"/>
            <a:chExt cx="259433" cy="350714"/>
          </a:xfrm>
        </p:grpSpPr>
        <p:sp>
          <p:nvSpPr>
            <p:cNvPr id="12366" name="Google Shape;12366;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2"/>
          <p:cNvGrpSpPr/>
          <p:nvPr/>
        </p:nvGrpSpPr>
        <p:grpSpPr>
          <a:xfrm>
            <a:off x="3150240" y="2422352"/>
            <a:ext cx="212489" cy="351445"/>
            <a:chOff x="3150240" y="2422352"/>
            <a:chExt cx="212489" cy="351445"/>
          </a:xfrm>
        </p:grpSpPr>
        <p:sp>
          <p:nvSpPr>
            <p:cNvPr id="12374" name="Google Shape;12374;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2"/>
          <p:cNvGrpSpPr/>
          <p:nvPr/>
        </p:nvGrpSpPr>
        <p:grpSpPr>
          <a:xfrm>
            <a:off x="1367060" y="2422129"/>
            <a:ext cx="269261" cy="352050"/>
            <a:chOff x="1367060" y="2422129"/>
            <a:chExt cx="269261" cy="352050"/>
          </a:xfrm>
        </p:grpSpPr>
        <p:sp>
          <p:nvSpPr>
            <p:cNvPr id="12377" name="Google Shape;12377;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62"/>
          <p:cNvGrpSpPr/>
          <p:nvPr/>
        </p:nvGrpSpPr>
        <p:grpSpPr>
          <a:xfrm>
            <a:off x="4882690" y="2425405"/>
            <a:ext cx="274573" cy="350682"/>
            <a:chOff x="4882690" y="2425405"/>
            <a:chExt cx="274573" cy="350682"/>
          </a:xfrm>
        </p:grpSpPr>
        <p:sp>
          <p:nvSpPr>
            <p:cNvPr id="12393" name="Google Shape;12393;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2"/>
          <p:cNvGrpSpPr/>
          <p:nvPr/>
        </p:nvGrpSpPr>
        <p:grpSpPr>
          <a:xfrm>
            <a:off x="6627639" y="2443884"/>
            <a:ext cx="355993" cy="313247"/>
            <a:chOff x="6627639" y="2443884"/>
            <a:chExt cx="355993" cy="313247"/>
          </a:xfrm>
        </p:grpSpPr>
        <p:sp>
          <p:nvSpPr>
            <p:cNvPr id="12396" name="Google Shape;12396;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2"/>
          <p:cNvGrpSpPr/>
          <p:nvPr/>
        </p:nvGrpSpPr>
        <p:grpSpPr>
          <a:xfrm>
            <a:off x="6183451" y="2462140"/>
            <a:ext cx="351445" cy="277976"/>
            <a:chOff x="6183451" y="2462140"/>
            <a:chExt cx="351445" cy="277976"/>
          </a:xfrm>
        </p:grpSpPr>
        <p:sp>
          <p:nvSpPr>
            <p:cNvPr id="12400" name="Google Shape;12400;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62"/>
          <p:cNvGrpSpPr/>
          <p:nvPr/>
        </p:nvGrpSpPr>
        <p:grpSpPr>
          <a:xfrm>
            <a:off x="5735477" y="2429858"/>
            <a:ext cx="353354" cy="341299"/>
            <a:chOff x="5735477" y="2429858"/>
            <a:chExt cx="353354" cy="341299"/>
          </a:xfrm>
        </p:grpSpPr>
        <p:sp>
          <p:nvSpPr>
            <p:cNvPr id="12408" name="Google Shape;12408;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2"/>
          <p:cNvGrpSpPr/>
          <p:nvPr/>
        </p:nvGrpSpPr>
        <p:grpSpPr>
          <a:xfrm>
            <a:off x="5243735" y="2446973"/>
            <a:ext cx="405255" cy="275499"/>
            <a:chOff x="5283337" y="2478774"/>
            <a:chExt cx="358633" cy="243913"/>
          </a:xfrm>
        </p:grpSpPr>
        <p:sp>
          <p:nvSpPr>
            <p:cNvPr id="12415" name="Google Shape;12415;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2"/>
          <p:cNvGrpSpPr/>
          <p:nvPr/>
        </p:nvGrpSpPr>
        <p:grpSpPr>
          <a:xfrm>
            <a:off x="7964753" y="2470823"/>
            <a:ext cx="362068" cy="258670"/>
            <a:chOff x="7964753" y="2470823"/>
            <a:chExt cx="362068" cy="258670"/>
          </a:xfrm>
        </p:grpSpPr>
        <p:sp>
          <p:nvSpPr>
            <p:cNvPr id="12433" name="Google Shape;12433;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2"/>
          <p:cNvGrpSpPr/>
          <p:nvPr/>
        </p:nvGrpSpPr>
        <p:grpSpPr>
          <a:xfrm>
            <a:off x="7524349" y="2456447"/>
            <a:ext cx="350332" cy="288948"/>
            <a:chOff x="7524349" y="2456447"/>
            <a:chExt cx="350332" cy="288948"/>
          </a:xfrm>
        </p:grpSpPr>
        <p:sp>
          <p:nvSpPr>
            <p:cNvPr id="12443" name="Google Shape;12443;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2"/>
          <p:cNvGrpSpPr/>
          <p:nvPr/>
        </p:nvGrpSpPr>
        <p:grpSpPr>
          <a:xfrm>
            <a:off x="3972749" y="2894211"/>
            <a:ext cx="355230" cy="356725"/>
            <a:chOff x="3972749" y="2894211"/>
            <a:chExt cx="355230" cy="356725"/>
          </a:xfrm>
        </p:grpSpPr>
        <p:sp>
          <p:nvSpPr>
            <p:cNvPr id="12449" name="Google Shape;12449;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2"/>
          <p:cNvGrpSpPr/>
          <p:nvPr/>
        </p:nvGrpSpPr>
        <p:grpSpPr>
          <a:xfrm>
            <a:off x="3527797" y="2918796"/>
            <a:ext cx="355993" cy="307904"/>
            <a:chOff x="3527797" y="2918796"/>
            <a:chExt cx="355993" cy="307904"/>
          </a:xfrm>
        </p:grpSpPr>
        <p:sp>
          <p:nvSpPr>
            <p:cNvPr id="12455" name="Google Shape;12455;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62"/>
          <p:cNvGrpSpPr/>
          <p:nvPr/>
        </p:nvGrpSpPr>
        <p:grpSpPr>
          <a:xfrm>
            <a:off x="3082845" y="2920959"/>
            <a:ext cx="356375" cy="302338"/>
            <a:chOff x="3082845" y="2920959"/>
            <a:chExt cx="356375" cy="302338"/>
          </a:xfrm>
        </p:grpSpPr>
        <p:sp>
          <p:nvSpPr>
            <p:cNvPr id="12466" name="Google Shape;12466;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62"/>
          <p:cNvGrpSpPr/>
          <p:nvPr/>
        </p:nvGrpSpPr>
        <p:grpSpPr>
          <a:xfrm>
            <a:off x="2639038" y="2894942"/>
            <a:ext cx="355612" cy="355612"/>
            <a:chOff x="2639038" y="2894942"/>
            <a:chExt cx="355612" cy="355612"/>
          </a:xfrm>
        </p:grpSpPr>
        <p:sp>
          <p:nvSpPr>
            <p:cNvPr id="12469" name="Google Shape;12469;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2"/>
          <p:cNvGrpSpPr/>
          <p:nvPr/>
        </p:nvGrpSpPr>
        <p:grpSpPr>
          <a:xfrm>
            <a:off x="2194468" y="2938865"/>
            <a:ext cx="355993" cy="267766"/>
            <a:chOff x="2194468" y="2938865"/>
            <a:chExt cx="355993" cy="267766"/>
          </a:xfrm>
        </p:grpSpPr>
        <p:sp>
          <p:nvSpPr>
            <p:cNvPr id="12472" name="Google Shape;12472;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2"/>
          <p:cNvGrpSpPr/>
          <p:nvPr/>
        </p:nvGrpSpPr>
        <p:grpSpPr>
          <a:xfrm>
            <a:off x="1749897" y="2894561"/>
            <a:ext cx="355993" cy="355612"/>
            <a:chOff x="1749897" y="2894561"/>
            <a:chExt cx="355993" cy="355612"/>
          </a:xfrm>
        </p:grpSpPr>
        <p:sp>
          <p:nvSpPr>
            <p:cNvPr id="12493" name="Google Shape;12493;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62"/>
          <p:cNvGrpSpPr/>
          <p:nvPr/>
        </p:nvGrpSpPr>
        <p:grpSpPr>
          <a:xfrm>
            <a:off x="1305327" y="2894211"/>
            <a:ext cx="357520" cy="357488"/>
            <a:chOff x="1305327" y="2894211"/>
            <a:chExt cx="357520" cy="357488"/>
          </a:xfrm>
        </p:grpSpPr>
        <p:sp>
          <p:nvSpPr>
            <p:cNvPr id="12505" name="Google Shape;12505;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2"/>
          <p:cNvGrpSpPr/>
          <p:nvPr/>
        </p:nvGrpSpPr>
        <p:grpSpPr>
          <a:xfrm>
            <a:off x="853950" y="2894720"/>
            <a:ext cx="364104" cy="353290"/>
            <a:chOff x="853950" y="2894720"/>
            <a:chExt cx="364104" cy="353290"/>
          </a:xfrm>
        </p:grpSpPr>
        <p:sp>
          <p:nvSpPr>
            <p:cNvPr id="12511" name="Google Shape;12511;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2"/>
          <p:cNvGrpSpPr/>
          <p:nvPr/>
        </p:nvGrpSpPr>
        <p:grpSpPr>
          <a:xfrm>
            <a:off x="7066548" y="2912594"/>
            <a:ext cx="352209" cy="334938"/>
            <a:chOff x="7066548" y="2912594"/>
            <a:chExt cx="352209" cy="334938"/>
          </a:xfrm>
        </p:grpSpPr>
        <p:sp>
          <p:nvSpPr>
            <p:cNvPr id="12519" name="Google Shape;12519;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5" name="Google Shape;12525;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7" name="Google Shape;12527;p62"/>
          <p:cNvGrpSpPr/>
          <p:nvPr/>
        </p:nvGrpSpPr>
        <p:grpSpPr>
          <a:xfrm>
            <a:off x="7541397" y="2904802"/>
            <a:ext cx="318495" cy="352209"/>
            <a:chOff x="7541397" y="2904802"/>
            <a:chExt cx="318495" cy="352209"/>
          </a:xfrm>
        </p:grpSpPr>
        <p:sp>
          <p:nvSpPr>
            <p:cNvPr id="12528" name="Google Shape;12528;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2"/>
          <p:cNvGrpSpPr/>
          <p:nvPr/>
        </p:nvGrpSpPr>
        <p:grpSpPr>
          <a:xfrm>
            <a:off x="8003015" y="2904039"/>
            <a:ext cx="306759" cy="351445"/>
            <a:chOff x="8003015" y="2904039"/>
            <a:chExt cx="306759" cy="351445"/>
          </a:xfrm>
        </p:grpSpPr>
        <p:sp>
          <p:nvSpPr>
            <p:cNvPr id="12531" name="Google Shape;12531;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2"/>
          <p:cNvGrpSpPr/>
          <p:nvPr/>
        </p:nvGrpSpPr>
        <p:grpSpPr>
          <a:xfrm>
            <a:off x="5687770" y="2885496"/>
            <a:ext cx="369638" cy="369606"/>
            <a:chOff x="5687770" y="2885496"/>
            <a:chExt cx="369638" cy="369606"/>
          </a:xfrm>
        </p:grpSpPr>
        <p:sp>
          <p:nvSpPr>
            <p:cNvPr id="12538" name="Google Shape;12538;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62"/>
          <p:cNvGrpSpPr/>
          <p:nvPr/>
        </p:nvGrpSpPr>
        <p:grpSpPr>
          <a:xfrm>
            <a:off x="4881958" y="2904802"/>
            <a:ext cx="156417" cy="349537"/>
            <a:chOff x="4881958" y="2904802"/>
            <a:chExt cx="156417" cy="349537"/>
          </a:xfrm>
        </p:grpSpPr>
        <p:sp>
          <p:nvSpPr>
            <p:cNvPr id="12549" name="Google Shape;12549;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2"/>
          <p:cNvGrpSpPr/>
          <p:nvPr/>
        </p:nvGrpSpPr>
        <p:grpSpPr>
          <a:xfrm>
            <a:off x="5230318" y="2886514"/>
            <a:ext cx="371133" cy="367443"/>
            <a:chOff x="5230318" y="2886514"/>
            <a:chExt cx="371133" cy="367443"/>
          </a:xfrm>
        </p:grpSpPr>
        <p:sp>
          <p:nvSpPr>
            <p:cNvPr id="12557" name="Google Shape;12557;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62"/>
          <p:cNvGrpSpPr/>
          <p:nvPr/>
        </p:nvGrpSpPr>
        <p:grpSpPr>
          <a:xfrm>
            <a:off x="5748358" y="3434578"/>
            <a:ext cx="352590" cy="182561"/>
            <a:chOff x="5748358" y="3434578"/>
            <a:chExt cx="352590" cy="182561"/>
          </a:xfrm>
        </p:grpSpPr>
        <p:sp>
          <p:nvSpPr>
            <p:cNvPr id="12567" name="Google Shape;12567;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62"/>
          <p:cNvGrpSpPr/>
          <p:nvPr/>
        </p:nvGrpSpPr>
        <p:grpSpPr>
          <a:xfrm>
            <a:off x="862283" y="4274771"/>
            <a:ext cx="341204" cy="359301"/>
            <a:chOff x="862283" y="4274771"/>
            <a:chExt cx="341204" cy="359301"/>
          </a:xfrm>
        </p:grpSpPr>
        <p:sp>
          <p:nvSpPr>
            <p:cNvPr id="12574" name="Google Shape;12574;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2"/>
          <p:cNvGrpSpPr/>
          <p:nvPr/>
        </p:nvGrpSpPr>
        <p:grpSpPr>
          <a:xfrm>
            <a:off x="1396957" y="4287365"/>
            <a:ext cx="301861" cy="332871"/>
            <a:chOff x="1396957" y="4287365"/>
            <a:chExt cx="301861" cy="332871"/>
          </a:xfrm>
        </p:grpSpPr>
        <p:sp>
          <p:nvSpPr>
            <p:cNvPr id="12578" name="Google Shape;12578;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2"/>
          <p:cNvGrpSpPr/>
          <p:nvPr/>
        </p:nvGrpSpPr>
        <p:grpSpPr>
          <a:xfrm>
            <a:off x="1865381" y="4277506"/>
            <a:ext cx="396131" cy="355612"/>
            <a:chOff x="1865381" y="4277506"/>
            <a:chExt cx="396131" cy="355612"/>
          </a:xfrm>
        </p:grpSpPr>
        <p:sp>
          <p:nvSpPr>
            <p:cNvPr id="12594" name="Google Shape;12594;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62"/>
          <p:cNvGrpSpPr/>
          <p:nvPr/>
        </p:nvGrpSpPr>
        <p:grpSpPr>
          <a:xfrm>
            <a:off x="2411823" y="4303999"/>
            <a:ext cx="334398" cy="299953"/>
            <a:chOff x="2411823" y="4303999"/>
            <a:chExt cx="334398" cy="299953"/>
          </a:xfrm>
        </p:grpSpPr>
        <p:sp>
          <p:nvSpPr>
            <p:cNvPr id="12601" name="Google Shape;12601;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62"/>
          <p:cNvGrpSpPr/>
          <p:nvPr/>
        </p:nvGrpSpPr>
        <p:grpSpPr>
          <a:xfrm>
            <a:off x="2903337" y="4279032"/>
            <a:ext cx="382519" cy="350682"/>
            <a:chOff x="2903337" y="4279032"/>
            <a:chExt cx="382519" cy="350682"/>
          </a:xfrm>
        </p:grpSpPr>
        <p:sp>
          <p:nvSpPr>
            <p:cNvPr id="12609" name="Google Shape;12609;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2"/>
          <p:cNvGrpSpPr/>
          <p:nvPr/>
        </p:nvGrpSpPr>
        <p:grpSpPr>
          <a:xfrm>
            <a:off x="3933342" y="4315767"/>
            <a:ext cx="383632" cy="276449"/>
            <a:chOff x="3933342" y="4315767"/>
            <a:chExt cx="383632" cy="276449"/>
          </a:xfrm>
        </p:grpSpPr>
        <p:sp>
          <p:nvSpPr>
            <p:cNvPr id="12625" name="Google Shape;12625;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2"/>
          <p:cNvGrpSpPr/>
          <p:nvPr/>
        </p:nvGrpSpPr>
        <p:grpSpPr>
          <a:xfrm>
            <a:off x="3441065" y="4302505"/>
            <a:ext cx="337069" cy="302593"/>
            <a:chOff x="3441065" y="4302505"/>
            <a:chExt cx="337069" cy="302593"/>
          </a:xfrm>
        </p:grpSpPr>
        <p:sp>
          <p:nvSpPr>
            <p:cNvPr id="12632" name="Google Shape;12632;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2"/>
          <p:cNvGrpSpPr/>
          <p:nvPr/>
        </p:nvGrpSpPr>
        <p:grpSpPr>
          <a:xfrm>
            <a:off x="3532345" y="3362635"/>
            <a:ext cx="339328" cy="336274"/>
            <a:chOff x="3532345" y="3362635"/>
            <a:chExt cx="339328" cy="336274"/>
          </a:xfrm>
        </p:grpSpPr>
        <p:sp>
          <p:nvSpPr>
            <p:cNvPr id="12646" name="Google Shape;12646;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1" name="Google Shape;12651;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2" name="Google Shape;12652;p62"/>
          <p:cNvGrpSpPr/>
          <p:nvPr/>
        </p:nvGrpSpPr>
        <p:grpSpPr>
          <a:xfrm>
            <a:off x="1883955" y="3808700"/>
            <a:ext cx="162873" cy="351445"/>
            <a:chOff x="1883955" y="3808700"/>
            <a:chExt cx="162873" cy="351445"/>
          </a:xfrm>
        </p:grpSpPr>
        <p:sp>
          <p:nvSpPr>
            <p:cNvPr id="12653" name="Google Shape;12653;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2"/>
          <p:cNvGrpSpPr/>
          <p:nvPr/>
        </p:nvGrpSpPr>
        <p:grpSpPr>
          <a:xfrm>
            <a:off x="939156" y="3809209"/>
            <a:ext cx="192007" cy="351318"/>
            <a:chOff x="939156" y="3809209"/>
            <a:chExt cx="192007" cy="351318"/>
          </a:xfrm>
        </p:grpSpPr>
        <p:sp>
          <p:nvSpPr>
            <p:cNvPr id="12656" name="Google Shape;12656;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2"/>
          <p:cNvGrpSpPr/>
          <p:nvPr/>
        </p:nvGrpSpPr>
        <p:grpSpPr>
          <a:xfrm>
            <a:off x="2306167" y="3809845"/>
            <a:ext cx="193915" cy="349155"/>
            <a:chOff x="2306167" y="3809845"/>
            <a:chExt cx="193915" cy="349155"/>
          </a:xfrm>
        </p:grpSpPr>
        <p:sp>
          <p:nvSpPr>
            <p:cNvPr id="12659" name="Google Shape;12659;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62"/>
          <p:cNvGrpSpPr/>
          <p:nvPr/>
        </p:nvGrpSpPr>
        <p:grpSpPr>
          <a:xfrm>
            <a:off x="1323901" y="3807173"/>
            <a:ext cx="356343" cy="356757"/>
            <a:chOff x="1323901" y="3807173"/>
            <a:chExt cx="356343" cy="356757"/>
          </a:xfrm>
        </p:grpSpPr>
        <p:sp>
          <p:nvSpPr>
            <p:cNvPr id="12667" name="Google Shape;12667;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1" name="Google Shape;12691;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62"/>
          <p:cNvGrpSpPr/>
          <p:nvPr/>
        </p:nvGrpSpPr>
        <p:grpSpPr>
          <a:xfrm>
            <a:off x="859262" y="3353920"/>
            <a:ext cx="306759" cy="351445"/>
            <a:chOff x="859262" y="3353920"/>
            <a:chExt cx="306759" cy="351445"/>
          </a:xfrm>
        </p:grpSpPr>
        <p:sp>
          <p:nvSpPr>
            <p:cNvPr id="12693" name="Google Shape;12693;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9" name="Google Shape;12699;p62"/>
          <p:cNvGrpSpPr/>
          <p:nvPr/>
        </p:nvGrpSpPr>
        <p:grpSpPr>
          <a:xfrm>
            <a:off x="3967437" y="3837102"/>
            <a:ext cx="364708" cy="295405"/>
            <a:chOff x="3967437" y="3837102"/>
            <a:chExt cx="364708" cy="295405"/>
          </a:xfrm>
        </p:grpSpPr>
        <p:sp>
          <p:nvSpPr>
            <p:cNvPr id="12700" name="Google Shape;12700;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5" name="Google Shape;12705;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62"/>
          <p:cNvGrpSpPr/>
          <p:nvPr/>
        </p:nvGrpSpPr>
        <p:grpSpPr>
          <a:xfrm>
            <a:off x="5811827" y="3806451"/>
            <a:ext cx="283743" cy="308444"/>
            <a:chOff x="5964227" y="3858701"/>
            <a:chExt cx="283743" cy="308444"/>
          </a:xfrm>
        </p:grpSpPr>
        <p:sp>
          <p:nvSpPr>
            <p:cNvPr id="12709" name="Google Shape;12709;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2"/>
          <p:cNvGrpSpPr/>
          <p:nvPr/>
        </p:nvGrpSpPr>
        <p:grpSpPr>
          <a:xfrm>
            <a:off x="6243508" y="3873073"/>
            <a:ext cx="320372" cy="213602"/>
            <a:chOff x="6395908" y="3873073"/>
            <a:chExt cx="320372" cy="213602"/>
          </a:xfrm>
        </p:grpSpPr>
        <p:sp>
          <p:nvSpPr>
            <p:cNvPr id="12714" name="Google Shape;12714;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2"/>
          <p:cNvGrpSpPr/>
          <p:nvPr/>
        </p:nvGrpSpPr>
        <p:grpSpPr>
          <a:xfrm>
            <a:off x="7262890" y="3802816"/>
            <a:ext cx="357138" cy="352018"/>
            <a:chOff x="7415290" y="3802816"/>
            <a:chExt cx="357138" cy="352018"/>
          </a:xfrm>
        </p:grpSpPr>
        <p:sp>
          <p:nvSpPr>
            <p:cNvPr id="12725" name="Google Shape;12725;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2"/>
          <p:cNvGrpSpPr/>
          <p:nvPr/>
        </p:nvGrpSpPr>
        <p:grpSpPr>
          <a:xfrm>
            <a:off x="6737312" y="3833413"/>
            <a:ext cx="355230" cy="293401"/>
            <a:chOff x="6889712" y="3833413"/>
            <a:chExt cx="355230" cy="293401"/>
          </a:xfrm>
        </p:grpSpPr>
        <p:sp>
          <p:nvSpPr>
            <p:cNvPr id="12734" name="Google Shape;12734;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2"/>
          <p:cNvGrpSpPr/>
          <p:nvPr/>
        </p:nvGrpSpPr>
        <p:grpSpPr>
          <a:xfrm>
            <a:off x="7707152" y="3835870"/>
            <a:ext cx="282318" cy="337168"/>
            <a:chOff x="1635875" y="237775"/>
            <a:chExt cx="4370250" cy="5219325"/>
          </a:xfrm>
        </p:grpSpPr>
        <p:sp>
          <p:nvSpPr>
            <p:cNvPr id="12740" name="Google Shape;12740;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2"/>
          <p:cNvGrpSpPr/>
          <p:nvPr/>
        </p:nvGrpSpPr>
        <p:grpSpPr>
          <a:xfrm>
            <a:off x="3103963" y="3361140"/>
            <a:ext cx="297886" cy="337578"/>
            <a:chOff x="3103963" y="3361140"/>
            <a:chExt cx="297886" cy="337578"/>
          </a:xfrm>
        </p:grpSpPr>
        <p:sp>
          <p:nvSpPr>
            <p:cNvPr id="12743" name="Google Shape;12743;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62"/>
          <p:cNvGrpSpPr/>
          <p:nvPr/>
        </p:nvGrpSpPr>
        <p:grpSpPr>
          <a:xfrm>
            <a:off x="2667821" y="3361108"/>
            <a:ext cx="273046" cy="337801"/>
            <a:chOff x="2667821" y="3361108"/>
            <a:chExt cx="273046" cy="337801"/>
          </a:xfrm>
        </p:grpSpPr>
        <p:sp>
          <p:nvSpPr>
            <p:cNvPr id="12768" name="Google Shape;12768;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2"/>
          <p:cNvGrpSpPr/>
          <p:nvPr/>
        </p:nvGrpSpPr>
        <p:grpSpPr>
          <a:xfrm>
            <a:off x="2212469" y="3360313"/>
            <a:ext cx="282715" cy="338660"/>
            <a:chOff x="2212469" y="3360313"/>
            <a:chExt cx="282715" cy="338660"/>
          </a:xfrm>
        </p:grpSpPr>
        <p:sp>
          <p:nvSpPr>
            <p:cNvPr id="12788" name="Google Shape;12788;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2"/>
          <p:cNvGrpSpPr/>
          <p:nvPr/>
        </p:nvGrpSpPr>
        <p:grpSpPr>
          <a:xfrm>
            <a:off x="1768821" y="3361108"/>
            <a:ext cx="278739" cy="339073"/>
            <a:chOff x="1768821" y="3361108"/>
            <a:chExt cx="278739" cy="339073"/>
          </a:xfrm>
        </p:grpSpPr>
        <p:sp>
          <p:nvSpPr>
            <p:cNvPr id="12792" name="Google Shape;12792;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2"/>
          <p:cNvGrpSpPr/>
          <p:nvPr/>
        </p:nvGrpSpPr>
        <p:grpSpPr>
          <a:xfrm>
            <a:off x="5337883" y="3336873"/>
            <a:ext cx="307141" cy="376826"/>
            <a:chOff x="5337883" y="3336873"/>
            <a:chExt cx="307141" cy="376826"/>
          </a:xfrm>
        </p:grpSpPr>
        <p:sp>
          <p:nvSpPr>
            <p:cNvPr id="12804" name="Google Shape;12804;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2"/>
          <p:cNvGrpSpPr/>
          <p:nvPr/>
        </p:nvGrpSpPr>
        <p:grpSpPr>
          <a:xfrm>
            <a:off x="4883835" y="3337255"/>
            <a:ext cx="323425" cy="377557"/>
            <a:chOff x="4883835" y="3337255"/>
            <a:chExt cx="323425" cy="377557"/>
          </a:xfrm>
        </p:grpSpPr>
        <p:sp>
          <p:nvSpPr>
            <p:cNvPr id="12807" name="Google Shape;12807;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2"/>
          <p:cNvGrpSpPr/>
          <p:nvPr/>
        </p:nvGrpSpPr>
        <p:grpSpPr>
          <a:xfrm>
            <a:off x="6193310" y="3407289"/>
            <a:ext cx="352590" cy="237488"/>
            <a:chOff x="6193310" y="3407289"/>
            <a:chExt cx="352590" cy="237488"/>
          </a:xfrm>
        </p:grpSpPr>
        <p:sp>
          <p:nvSpPr>
            <p:cNvPr id="12811" name="Google Shape;12811;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2"/>
          <p:cNvGrpSpPr/>
          <p:nvPr/>
        </p:nvGrpSpPr>
        <p:grpSpPr>
          <a:xfrm>
            <a:off x="6637117" y="3397843"/>
            <a:ext cx="353735" cy="254504"/>
            <a:chOff x="6637117" y="3397843"/>
            <a:chExt cx="353735" cy="254504"/>
          </a:xfrm>
        </p:grpSpPr>
        <p:sp>
          <p:nvSpPr>
            <p:cNvPr id="12817" name="Google Shape;12817;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2"/>
          <p:cNvGrpSpPr/>
          <p:nvPr/>
        </p:nvGrpSpPr>
        <p:grpSpPr>
          <a:xfrm>
            <a:off x="7075994" y="3349531"/>
            <a:ext cx="360637" cy="352336"/>
            <a:chOff x="7075994" y="3349531"/>
            <a:chExt cx="360637" cy="352336"/>
          </a:xfrm>
        </p:grpSpPr>
        <p:sp>
          <p:nvSpPr>
            <p:cNvPr id="12824" name="Google Shape;12824;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2"/>
          <p:cNvGrpSpPr/>
          <p:nvPr/>
        </p:nvGrpSpPr>
        <p:grpSpPr>
          <a:xfrm>
            <a:off x="7651983" y="3349181"/>
            <a:ext cx="107183" cy="352399"/>
            <a:chOff x="7651983" y="3349181"/>
            <a:chExt cx="107183" cy="352399"/>
          </a:xfrm>
        </p:grpSpPr>
        <p:sp>
          <p:nvSpPr>
            <p:cNvPr id="12832" name="Google Shape;12832;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2"/>
          <p:cNvGrpSpPr/>
          <p:nvPr/>
        </p:nvGrpSpPr>
        <p:grpSpPr>
          <a:xfrm>
            <a:off x="7973468" y="3382322"/>
            <a:ext cx="352590" cy="287072"/>
            <a:chOff x="7973468" y="3382322"/>
            <a:chExt cx="352590" cy="287072"/>
          </a:xfrm>
        </p:grpSpPr>
        <p:sp>
          <p:nvSpPr>
            <p:cNvPr id="12835" name="Google Shape;12835;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50"/>
        <p:cNvGrpSpPr/>
        <p:nvPr/>
      </p:nvGrpSpPr>
      <p:grpSpPr>
        <a:xfrm>
          <a:off x="0" y="0"/>
          <a:ext cx="0" cy="0"/>
          <a:chOff x="0" y="0"/>
          <a:chExt cx="0" cy="0"/>
        </a:xfrm>
      </p:grpSpPr>
      <p:sp>
        <p:nvSpPr>
          <p:cNvPr id="12851" name="Google Shape;1285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52" name="Google Shape;12852;p63"/>
          <p:cNvGrpSpPr/>
          <p:nvPr/>
        </p:nvGrpSpPr>
        <p:grpSpPr>
          <a:xfrm>
            <a:off x="849677" y="1500658"/>
            <a:ext cx="347872" cy="347488"/>
            <a:chOff x="849677" y="1500658"/>
            <a:chExt cx="347872" cy="347488"/>
          </a:xfrm>
        </p:grpSpPr>
        <p:sp>
          <p:nvSpPr>
            <p:cNvPr id="12853" name="Google Shape;12853;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63"/>
          <p:cNvGrpSpPr/>
          <p:nvPr/>
        </p:nvGrpSpPr>
        <p:grpSpPr>
          <a:xfrm>
            <a:off x="1415853" y="1500658"/>
            <a:ext cx="315872" cy="347488"/>
            <a:chOff x="1415853" y="1500658"/>
            <a:chExt cx="315872" cy="347488"/>
          </a:xfrm>
        </p:grpSpPr>
        <p:sp>
          <p:nvSpPr>
            <p:cNvPr id="12860" name="Google Shape;12860;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3"/>
          <p:cNvGrpSpPr/>
          <p:nvPr/>
        </p:nvGrpSpPr>
        <p:grpSpPr>
          <a:xfrm>
            <a:off x="4697389" y="1500658"/>
            <a:ext cx="347520" cy="347104"/>
            <a:chOff x="4697389" y="1500658"/>
            <a:chExt cx="347520" cy="347104"/>
          </a:xfrm>
        </p:grpSpPr>
        <p:sp>
          <p:nvSpPr>
            <p:cNvPr id="12865" name="Google Shape;12865;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63"/>
          <p:cNvGrpSpPr/>
          <p:nvPr/>
        </p:nvGrpSpPr>
        <p:grpSpPr>
          <a:xfrm>
            <a:off x="3603533" y="1964946"/>
            <a:ext cx="347520" cy="353760"/>
            <a:chOff x="3603533" y="1964946"/>
            <a:chExt cx="347520" cy="353760"/>
          </a:xfrm>
        </p:grpSpPr>
        <p:sp>
          <p:nvSpPr>
            <p:cNvPr id="12869" name="Google Shape;12869;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3"/>
          <p:cNvGrpSpPr/>
          <p:nvPr/>
        </p:nvGrpSpPr>
        <p:grpSpPr>
          <a:xfrm>
            <a:off x="1950765" y="1964338"/>
            <a:ext cx="357792" cy="352448"/>
            <a:chOff x="1950765" y="1964338"/>
            <a:chExt cx="357792" cy="352448"/>
          </a:xfrm>
        </p:grpSpPr>
        <p:sp>
          <p:nvSpPr>
            <p:cNvPr id="12873" name="Google Shape;12873;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3"/>
          <p:cNvGrpSpPr/>
          <p:nvPr/>
        </p:nvGrpSpPr>
        <p:grpSpPr>
          <a:xfrm>
            <a:off x="7435629" y="1964690"/>
            <a:ext cx="367712" cy="353248"/>
            <a:chOff x="7435629" y="1964690"/>
            <a:chExt cx="367712" cy="353248"/>
          </a:xfrm>
        </p:grpSpPr>
        <p:sp>
          <p:nvSpPr>
            <p:cNvPr id="12878" name="Google Shape;12878;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3"/>
          <p:cNvGrpSpPr/>
          <p:nvPr/>
        </p:nvGrpSpPr>
        <p:grpSpPr>
          <a:xfrm>
            <a:off x="2512749" y="1965042"/>
            <a:ext cx="333024" cy="352896"/>
            <a:chOff x="2512749" y="1965042"/>
            <a:chExt cx="333024" cy="352896"/>
          </a:xfrm>
        </p:grpSpPr>
        <p:sp>
          <p:nvSpPr>
            <p:cNvPr id="12883" name="Google Shape;12883;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3"/>
          <p:cNvGrpSpPr/>
          <p:nvPr/>
        </p:nvGrpSpPr>
        <p:grpSpPr>
          <a:xfrm>
            <a:off x="1398317" y="1981778"/>
            <a:ext cx="365792" cy="335392"/>
            <a:chOff x="1398317" y="1981778"/>
            <a:chExt cx="365792" cy="335392"/>
          </a:xfrm>
        </p:grpSpPr>
        <p:sp>
          <p:nvSpPr>
            <p:cNvPr id="12889" name="Google Shape;12889;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63"/>
          <p:cNvGrpSpPr/>
          <p:nvPr/>
        </p:nvGrpSpPr>
        <p:grpSpPr>
          <a:xfrm>
            <a:off x="3052237" y="2003570"/>
            <a:ext cx="353600" cy="314752"/>
            <a:chOff x="3052237" y="2003570"/>
            <a:chExt cx="353600" cy="314752"/>
          </a:xfrm>
        </p:grpSpPr>
        <p:sp>
          <p:nvSpPr>
            <p:cNvPr id="12896" name="Google Shape;12896;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3"/>
          <p:cNvGrpSpPr/>
          <p:nvPr/>
        </p:nvGrpSpPr>
        <p:grpSpPr>
          <a:xfrm>
            <a:off x="1404013" y="2958066"/>
            <a:ext cx="368096" cy="223968"/>
            <a:chOff x="1404013" y="2958066"/>
            <a:chExt cx="368096" cy="223968"/>
          </a:xfrm>
        </p:grpSpPr>
        <p:sp>
          <p:nvSpPr>
            <p:cNvPr id="12900" name="Google Shape;12900;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4" name="Google Shape;12904;p63"/>
          <p:cNvGrpSpPr/>
          <p:nvPr/>
        </p:nvGrpSpPr>
        <p:grpSpPr>
          <a:xfrm>
            <a:off x="1951149" y="2885202"/>
            <a:ext cx="370368" cy="367328"/>
            <a:chOff x="1951149" y="2885202"/>
            <a:chExt cx="370368" cy="367328"/>
          </a:xfrm>
        </p:grpSpPr>
        <p:sp>
          <p:nvSpPr>
            <p:cNvPr id="12905" name="Google Shape;12905;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63"/>
          <p:cNvGrpSpPr/>
          <p:nvPr/>
        </p:nvGrpSpPr>
        <p:grpSpPr>
          <a:xfrm>
            <a:off x="2501677" y="2906162"/>
            <a:ext cx="367328" cy="327296"/>
            <a:chOff x="2501677" y="2906162"/>
            <a:chExt cx="367328" cy="327296"/>
          </a:xfrm>
        </p:grpSpPr>
        <p:sp>
          <p:nvSpPr>
            <p:cNvPr id="12909" name="Google Shape;12909;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2" name="Google Shape;12912;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63"/>
          <p:cNvGrpSpPr/>
          <p:nvPr/>
        </p:nvGrpSpPr>
        <p:grpSpPr>
          <a:xfrm>
            <a:off x="3050317" y="2893714"/>
            <a:ext cx="367712" cy="354240"/>
            <a:chOff x="3050317" y="2893714"/>
            <a:chExt cx="367712" cy="354240"/>
          </a:xfrm>
        </p:grpSpPr>
        <p:sp>
          <p:nvSpPr>
            <p:cNvPr id="12914" name="Google Shape;12914;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63"/>
          <p:cNvGrpSpPr/>
          <p:nvPr/>
        </p:nvGrpSpPr>
        <p:grpSpPr>
          <a:xfrm>
            <a:off x="7531277" y="2886354"/>
            <a:ext cx="185184" cy="367296"/>
            <a:chOff x="7531277" y="2886354"/>
            <a:chExt cx="185184" cy="367296"/>
          </a:xfrm>
        </p:grpSpPr>
        <p:sp>
          <p:nvSpPr>
            <p:cNvPr id="12919" name="Google Shape;12919;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3"/>
          <p:cNvGrpSpPr/>
          <p:nvPr/>
        </p:nvGrpSpPr>
        <p:grpSpPr>
          <a:xfrm>
            <a:off x="6926637" y="2886738"/>
            <a:ext cx="297184" cy="367296"/>
            <a:chOff x="6926637" y="2886738"/>
            <a:chExt cx="297184" cy="367296"/>
          </a:xfrm>
        </p:grpSpPr>
        <p:sp>
          <p:nvSpPr>
            <p:cNvPr id="12923" name="Google Shape;12923;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63"/>
          <p:cNvGrpSpPr/>
          <p:nvPr/>
        </p:nvGrpSpPr>
        <p:grpSpPr>
          <a:xfrm>
            <a:off x="6340653" y="2886354"/>
            <a:ext cx="370368" cy="368064"/>
            <a:chOff x="6340653" y="2886354"/>
            <a:chExt cx="370368" cy="368064"/>
          </a:xfrm>
        </p:grpSpPr>
        <p:sp>
          <p:nvSpPr>
            <p:cNvPr id="12929" name="Google Shape;12929;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3"/>
          <p:cNvGrpSpPr/>
          <p:nvPr/>
        </p:nvGrpSpPr>
        <p:grpSpPr>
          <a:xfrm>
            <a:off x="5246797" y="1981426"/>
            <a:ext cx="354752" cy="336512"/>
            <a:chOff x="5246797" y="1981426"/>
            <a:chExt cx="354752" cy="336512"/>
          </a:xfrm>
        </p:grpSpPr>
        <p:sp>
          <p:nvSpPr>
            <p:cNvPr id="12936" name="Google Shape;12936;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3"/>
          <p:cNvGrpSpPr/>
          <p:nvPr/>
        </p:nvGrpSpPr>
        <p:grpSpPr>
          <a:xfrm>
            <a:off x="4148749" y="2102066"/>
            <a:ext cx="355136" cy="216256"/>
            <a:chOff x="4148749" y="2102066"/>
            <a:chExt cx="355136" cy="216256"/>
          </a:xfrm>
        </p:grpSpPr>
        <p:sp>
          <p:nvSpPr>
            <p:cNvPr id="12939" name="Google Shape;12939;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63"/>
          <p:cNvGrpSpPr/>
          <p:nvPr/>
        </p:nvGrpSpPr>
        <p:grpSpPr>
          <a:xfrm>
            <a:off x="5794669" y="2001426"/>
            <a:ext cx="354752" cy="315360"/>
            <a:chOff x="5794669" y="2001426"/>
            <a:chExt cx="354752" cy="315360"/>
          </a:xfrm>
        </p:grpSpPr>
        <p:sp>
          <p:nvSpPr>
            <p:cNvPr id="12942" name="Google Shape;12942;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3"/>
          <p:cNvGrpSpPr/>
          <p:nvPr/>
        </p:nvGrpSpPr>
        <p:grpSpPr>
          <a:xfrm>
            <a:off x="6345229" y="2029842"/>
            <a:ext cx="352832" cy="289216"/>
            <a:chOff x="6345229" y="2029842"/>
            <a:chExt cx="352832" cy="289216"/>
          </a:xfrm>
        </p:grpSpPr>
        <p:sp>
          <p:nvSpPr>
            <p:cNvPr id="12945" name="Google Shape;12945;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3"/>
          <p:cNvGrpSpPr/>
          <p:nvPr/>
        </p:nvGrpSpPr>
        <p:grpSpPr>
          <a:xfrm>
            <a:off x="4697389" y="2036338"/>
            <a:ext cx="354752" cy="281984"/>
            <a:chOff x="4697389" y="2036338"/>
            <a:chExt cx="354752" cy="281984"/>
          </a:xfrm>
        </p:grpSpPr>
        <p:sp>
          <p:nvSpPr>
            <p:cNvPr id="12948" name="Google Shape;12948;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3"/>
          <p:cNvGrpSpPr/>
          <p:nvPr/>
        </p:nvGrpSpPr>
        <p:grpSpPr>
          <a:xfrm>
            <a:off x="1404013" y="2424754"/>
            <a:ext cx="353600" cy="354944"/>
            <a:chOff x="1404013" y="2424754"/>
            <a:chExt cx="353600" cy="354944"/>
          </a:xfrm>
        </p:grpSpPr>
        <p:sp>
          <p:nvSpPr>
            <p:cNvPr id="12951" name="Google Shape;12951;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3"/>
          <p:cNvGrpSpPr/>
          <p:nvPr/>
        </p:nvGrpSpPr>
        <p:grpSpPr>
          <a:xfrm>
            <a:off x="854253" y="2428274"/>
            <a:ext cx="355104" cy="351040"/>
            <a:chOff x="854253" y="2428274"/>
            <a:chExt cx="355104" cy="351040"/>
          </a:xfrm>
        </p:grpSpPr>
        <p:sp>
          <p:nvSpPr>
            <p:cNvPr id="12957" name="Google Shape;12957;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3"/>
          <p:cNvGrpSpPr/>
          <p:nvPr/>
        </p:nvGrpSpPr>
        <p:grpSpPr>
          <a:xfrm>
            <a:off x="6896909" y="2440946"/>
            <a:ext cx="354752" cy="275904"/>
            <a:chOff x="6896909" y="2440946"/>
            <a:chExt cx="354752" cy="275904"/>
          </a:xfrm>
        </p:grpSpPr>
        <p:sp>
          <p:nvSpPr>
            <p:cNvPr id="12960" name="Google Shape;12960;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63"/>
          <p:cNvGrpSpPr/>
          <p:nvPr/>
        </p:nvGrpSpPr>
        <p:grpSpPr>
          <a:xfrm>
            <a:off x="5265069" y="2424754"/>
            <a:ext cx="321984" cy="354560"/>
            <a:chOff x="5265069" y="2424754"/>
            <a:chExt cx="321984" cy="354560"/>
          </a:xfrm>
        </p:grpSpPr>
        <p:sp>
          <p:nvSpPr>
            <p:cNvPr id="12964" name="Google Shape;12964;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3"/>
          <p:cNvGrpSpPr/>
          <p:nvPr/>
        </p:nvGrpSpPr>
        <p:grpSpPr>
          <a:xfrm>
            <a:off x="4150669" y="2466770"/>
            <a:ext cx="355104" cy="259584"/>
            <a:chOff x="4150669" y="2466770"/>
            <a:chExt cx="355104" cy="259584"/>
          </a:xfrm>
        </p:grpSpPr>
        <p:sp>
          <p:nvSpPr>
            <p:cNvPr id="12967" name="Google Shape;12967;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3"/>
          <p:cNvGrpSpPr/>
          <p:nvPr/>
        </p:nvGrpSpPr>
        <p:grpSpPr>
          <a:xfrm>
            <a:off x="4699693" y="2424946"/>
            <a:ext cx="354336" cy="353984"/>
            <a:chOff x="4699693" y="2424946"/>
            <a:chExt cx="354336" cy="353984"/>
          </a:xfrm>
        </p:grpSpPr>
        <p:sp>
          <p:nvSpPr>
            <p:cNvPr id="12972" name="Google Shape;12972;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6" name="Google Shape;12976;p63"/>
          <p:cNvGrpSpPr/>
          <p:nvPr/>
        </p:nvGrpSpPr>
        <p:grpSpPr>
          <a:xfrm>
            <a:off x="1953037" y="2552242"/>
            <a:ext cx="355136" cy="227072"/>
            <a:chOff x="1953037" y="2552242"/>
            <a:chExt cx="355136" cy="227072"/>
          </a:xfrm>
        </p:grpSpPr>
        <p:sp>
          <p:nvSpPr>
            <p:cNvPr id="12977" name="Google Shape;12977;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9" name="Google Shape;12979;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63"/>
          <p:cNvGrpSpPr/>
          <p:nvPr/>
        </p:nvGrpSpPr>
        <p:grpSpPr>
          <a:xfrm>
            <a:off x="2500941" y="2527218"/>
            <a:ext cx="355104" cy="250944"/>
            <a:chOff x="2500941" y="2527218"/>
            <a:chExt cx="355104" cy="250944"/>
          </a:xfrm>
        </p:grpSpPr>
        <p:sp>
          <p:nvSpPr>
            <p:cNvPr id="12981" name="Google Shape;12981;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6" name="Google Shape;12986;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7" name="Google Shape;12987;p63"/>
          <p:cNvGrpSpPr/>
          <p:nvPr/>
        </p:nvGrpSpPr>
        <p:grpSpPr>
          <a:xfrm>
            <a:off x="7993805" y="2427122"/>
            <a:ext cx="356256" cy="351808"/>
            <a:chOff x="7993805" y="2427122"/>
            <a:chExt cx="356256" cy="351808"/>
          </a:xfrm>
        </p:grpSpPr>
        <p:sp>
          <p:nvSpPr>
            <p:cNvPr id="12988" name="Google Shape;12988;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3"/>
          <p:cNvGrpSpPr/>
          <p:nvPr/>
        </p:nvGrpSpPr>
        <p:grpSpPr>
          <a:xfrm>
            <a:off x="878637" y="1965010"/>
            <a:ext cx="308640" cy="353312"/>
            <a:chOff x="878637" y="1965010"/>
            <a:chExt cx="308640" cy="353312"/>
          </a:xfrm>
        </p:grpSpPr>
        <p:sp>
          <p:nvSpPr>
            <p:cNvPr id="12992" name="Google Shape;12992;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3"/>
          <p:cNvGrpSpPr/>
          <p:nvPr/>
        </p:nvGrpSpPr>
        <p:grpSpPr>
          <a:xfrm>
            <a:off x="6896141" y="1964722"/>
            <a:ext cx="348256" cy="352448"/>
            <a:chOff x="6896141" y="1964722"/>
            <a:chExt cx="348256" cy="352448"/>
          </a:xfrm>
        </p:grpSpPr>
        <p:sp>
          <p:nvSpPr>
            <p:cNvPr id="12996" name="Google Shape;12996;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3"/>
          <p:cNvGrpSpPr/>
          <p:nvPr/>
        </p:nvGrpSpPr>
        <p:grpSpPr>
          <a:xfrm>
            <a:off x="7989997" y="2015378"/>
            <a:ext cx="355136" cy="303328"/>
            <a:chOff x="7989997" y="2015378"/>
            <a:chExt cx="355136" cy="303328"/>
          </a:xfrm>
        </p:grpSpPr>
        <p:sp>
          <p:nvSpPr>
            <p:cNvPr id="13000" name="Google Shape;13000;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3"/>
          <p:cNvGrpSpPr/>
          <p:nvPr/>
        </p:nvGrpSpPr>
        <p:grpSpPr>
          <a:xfrm>
            <a:off x="3598221" y="1509362"/>
            <a:ext cx="348640" cy="330784"/>
            <a:chOff x="3598221" y="1509362"/>
            <a:chExt cx="348640" cy="330784"/>
          </a:xfrm>
        </p:grpSpPr>
        <p:sp>
          <p:nvSpPr>
            <p:cNvPr id="13004" name="Google Shape;13004;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63"/>
          <p:cNvGrpSpPr/>
          <p:nvPr/>
        </p:nvGrpSpPr>
        <p:grpSpPr>
          <a:xfrm>
            <a:off x="5246797" y="1500658"/>
            <a:ext cx="347872" cy="347488"/>
            <a:chOff x="5246797" y="1500658"/>
            <a:chExt cx="347872" cy="347488"/>
          </a:xfrm>
        </p:grpSpPr>
        <p:sp>
          <p:nvSpPr>
            <p:cNvPr id="13009" name="Google Shape;13009;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3"/>
          <p:cNvGrpSpPr/>
          <p:nvPr/>
        </p:nvGrpSpPr>
        <p:grpSpPr>
          <a:xfrm>
            <a:off x="5796589" y="1500658"/>
            <a:ext cx="349024" cy="346752"/>
            <a:chOff x="5796589" y="1500658"/>
            <a:chExt cx="349024" cy="346752"/>
          </a:xfrm>
        </p:grpSpPr>
        <p:sp>
          <p:nvSpPr>
            <p:cNvPr id="13014" name="Google Shape;13014;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5" name="Google Shape;13015;p63"/>
            <p:cNvGrpSpPr/>
            <p:nvPr/>
          </p:nvGrpSpPr>
          <p:grpSpPr>
            <a:xfrm>
              <a:off x="5796589" y="1500658"/>
              <a:ext cx="349024" cy="346752"/>
              <a:chOff x="5796589" y="1500658"/>
              <a:chExt cx="349024" cy="346752"/>
            </a:xfrm>
          </p:grpSpPr>
          <p:sp>
            <p:nvSpPr>
              <p:cNvPr id="13016" name="Google Shape;13016;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0" name="Google Shape;13020;p63"/>
          <p:cNvGrpSpPr/>
          <p:nvPr/>
        </p:nvGrpSpPr>
        <p:grpSpPr>
          <a:xfrm>
            <a:off x="6895373" y="1502578"/>
            <a:ext cx="348640" cy="343296"/>
            <a:chOff x="6895373" y="1502578"/>
            <a:chExt cx="348640" cy="343296"/>
          </a:xfrm>
        </p:grpSpPr>
        <p:sp>
          <p:nvSpPr>
            <p:cNvPr id="13021" name="Google Shape;13021;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63"/>
          <p:cNvGrpSpPr/>
          <p:nvPr/>
        </p:nvGrpSpPr>
        <p:grpSpPr>
          <a:xfrm>
            <a:off x="4147597" y="1505458"/>
            <a:ext cx="347904" cy="336992"/>
            <a:chOff x="4147597" y="1505458"/>
            <a:chExt cx="347904" cy="336992"/>
          </a:xfrm>
        </p:grpSpPr>
        <p:sp>
          <p:nvSpPr>
            <p:cNvPr id="13025" name="Google Shape;13025;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63"/>
          <p:cNvGrpSpPr/>
          <p:nvPr/>
        </p:nvGrpSpPr>
        <p:grpSpPr>
          <a:xfrm>
            <a:off x="2499405" y="1499890"/>
            <a:ext cx="347488" cy="348256"/>
            <a:chOff x="2499405" y="1499890"/>
            <a:chExt cx="347488" cy="348256"/>
          </a:xfrm>
        </p:grpSpPr>
        <p:sp>
          <p:nvSpPr>
            <p:cNvPr id="13033" name="Google Shape;13033;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3"/>
          <p:cNvGrpSpPr/>
          <p:nvPr/>
        </p:nvGrpSpPr>
        <p:grpSpPr>
          <a:xfrm>
            <a:off x="1956845" y="1500498"/>
            <a:ext cx="331520" cy="348032"/>
            <a:chOff x="1956845" y="1500498"/>
            <a:chExt cx="331520" cy="348032"/>
          </a:xfrm>
        </p:grpSpPr>
        <p:sp>
          <p:nvSpPr>
            <p:cNvPr id="13039" name="Google Shape;13039;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63"/>
          <p:cNvGrpSpPr/>
          <p:nvPr/>
        </p:nvGrpSpPr>
        <p:grpSpPr>
          <a:xfrm>
            <a:off x="6345613" y="1549874"/>
            <a:ext cx="348640" cy="250656"/>
            <a:chOff x="6345613" y="1549874"/>
            <a:chExt cx="348640" cy="250656"/>
          </a:xfrm>
        </p:grpSpPr>
        <p:sp>
          <p:nvSpPr>
            <p:cNvPr id="13052" name="Google Shape;13052;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3"/>
          <p:cNvGrpSpPr/>
          <p:nvPr/>
        </p:nvGrpSpPr>
        <p:grpSpPr>
          <a:xfrm>
            <a:off x="7444781" y="1507026"/>
            <a:ext cx="348640" cy="334272"/>
            <a:chOff x="7444781" y="1507026"/>
            <a:chExt cx="348640" cy="334272"/>
          </a:xfrm>
        </p:grpSpPr>
        <p:sp>
          <p:nvSpPr>
            <p:cNvPr id="13059" name="Google Shape;13059;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63"/>
          <p:cNvGrpSpPr/>
          <p:nvPr/>
        </p:nvGrpSpPr>
        <p:grpSpPr>
          <a:xfrm>
            <a:off x="7995341" y="1506738"/>
            <a:ext cx="347872" cy="334944"/>
            <a:chOff x="7995341" y="1506738"/>
            <a:chExt cx="347872" cy="334944"/>
          </a:xfrm>
        </p:grpSpPr>
        <p:sp>
          <p:nvSpPr>
            <p:cNvPr id="13065" name="Google Shape;13065;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63"/>
          <p:cNvGrpSpPr/>
          <p:nvPr/>
        </p:nvGrpSpPr>
        <p:grpSpPr>
          <a:xfrm>
            <a:off x="3048045" y="1522930"/>
            <a:ext cx="347872" cy="303904"/>
            <a:chOff x="3048045" y="1522930"/>
            <a:chExt cx="347872" cy="303904"/>
          </a:xfrm>
        </p:grpSpPr>
        <p:sp>
          <p:nvSpPr>
            <p:cNvPr id="13072" name="Google Shape;13072;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3" name="Google Shape;13073;p63"/>
            <p:cNvGrpSpPr/>
            <p:nvPr/>
          </p:nvGrpSpPr>
          <p:grpSpPr>
            <a:xfrm>
              <a:off x="3048045" y="1522930"/>
              <a:ext cx="347872" cy="303904"/>
              <a:chOff x="3048045" y="1522930"/>
              <a:chExt cx="347872" cy="303904"/>
            </a:xfrm>
          </p:grpSpPr>
          <p:sp>
            <p:nvSpPr>
              <p:cNvPr id="13074" name="Google Shape;13074;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76" name="Google Shape;13076;p63"/>
          <p:cNvGrpSpPr/>
          <p:nvPr/>
        </p:nvGrpSpPr>
        <p:grpSpPr>
          <a:xfrm>
            <a:off x="1133133" y="3351922"/>
            <a:ext cx="313984" cy="358560"/>
            <a:chOff x="1133133" y="3351922"/>
            <a:chExt cx="313984" cy="358560"/>
          </a:xfrm>
        </p:grpSpPr>
        <p:sp>
          <p:nvSpPr>
            <p:cNvPr id="13077" name="Google Shape;13077;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3" name="Google Shape;13093;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4" name="Google Shape;13094;p63"/>
          <p:cNvGrpSpPr/>
          <p:nvPr/>
        </p:nvGrpSpPr>
        <p:grpSpPr>
          <a:xfrm>
            <a:off x="2795053" y="3352594"/>
            <a:ext cx="288448" cy="357120"/>
            <a:chOff x="2795053" y="3352594"/>
            <a:chExt cx="288448" cy="357120"/>
          </a:xfrm>
        </p:grpSpPr>
        <p:sp>
          <p:nvSpPr>
            <p:cNvPr id="13095" name="Google Shape;13095;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3"/>
          <p:cNvGrpSpPr/>
          <p:nvPr/>
        </p:nvGrpSpPr>
        <p:grpSpPr>
          <a:xfrm>
            <a:off x="2236525" y="3353202"/>
            <a:ext cx="304832" cy="356512"/>
            <a:chOff x="2236525" y="3353202"/>
            <a:chExt cx="304832" cy="356512"/>
          </a:xfrm>
        </p:grpSpPr>
        <p:sp>
          <p:nvSpPr>
            <p:cNvPr id="13105" name="Google Shape;13105;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3"/>
          <p:cNvGrpSpPr/>
          <p:nvPr/>
        </p:nvGrpSpPr>
        <p:grpSpPr>
          <a:xfrm>
            <a:off x="3910637" y="3352690"/>
            <a:ext cx="256800" cy="357024"/>
            <a:chOff x="3910637" y="3352690"/>
            <a:chExt cx="256800" cy="357024"/>
          </a:xfrm>
        </p:grpSpPr>
        <p:sp>
          <p:nvSpPr>
            <p:cNvPr id="13109" name="Google Shape;13109;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63"/>
          <p:cNvGrpSpPr/>
          <p:nvPr/>
        </p:nvGrpSpPr>
        <p:grpSpPr>
          <a:xfrm>
            <a:off x="6056429" y="3351922"/>
            <a:ext cx="360064" cy="360096"/>
            <a:chOff x="6056429" y="3351922"/>
            <a:chExt cx="360064" cy="360096"/>
          </a:xfrm>
        </p:grpSpPr>
        <p:sp>
          <p:nvSpPr>
            <p:cNvPr id="13113" name="Google Shape;13113;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3"/>
          <p:cNvGrpSpPr/>
          <p:nvPr/>
        </p:nvGrpSpPr>
        <p:grpSpPr>
          <a:xfrm>
            <a:off x="6608877" y="3353074"/>
            <a:ext cx="357408" cy="357408"/>
            <a:chOff x="6608877" y="3353074"/>
            <a:chExt cx="357408" cy="357408"/>
          </a:xfrm>
        </p:grpSpPr>
        <p:sp>
          <p:nvSpPr>
            <p:cNvPr id="13117" name="Google Shape;13117;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4" name="Google Shape;13124;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63"/>
          <p:cNvGrpSpPr/>
          <p:nvPr/>
        </p:nvGrpSpPr>
        <p:grpSpPr>
          <a:xfrm>
            <a:off x="3316269" y="3352402"/>
            <a:ext cx="344832" cy="356544"/>
            <a:chOff x="3316269" y="3352402"/>
            <a:chExt cx="344832" cy="356544"/>
          </a:xfrm>
        </p:grpSpPr>
        <p:sp>
          <p:nvSpPr>
            <p:cNvPr id="13126" name="Google Shape;13126;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63"/>
          <p:cNvGrpSpPr/>
          <p:nvPr/>
        </p:nvGrpSpPr>
        <p:grpSpPr>
          <a:xfrm>
            <a:off x="4959533" y="3370226"/>
            <a:ext cx="357408" cy="323488"/>
            <a:chOff x="4959533" y="3370226"/>
            <a:chExt cx="357408" cy="323488"/>
          </a:xfrm>
        </p:grpSpPr>
        <p:sp>
          <p:nvSpPr>
            <p:cNvPr id="13131" name="Google Shape;13131;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3"/>
          <p:cNvGrpSpPr/>
          <p:nvPr/>
        </p:nvGrpSpPr>
        <p:grpSpPr>
          <a:xfrm>
            <a:off x="7158637" y="3353074"/>
            <a:ext cx="357056" cy="357408"/>
            <a:chOff x="7158637" y="3353074"/>
            <a:chExt cx="357056" cy="357408"/>
          </a:xfrm>
        </p:grpSpPr>
        <p:sp>
          <p:nvSpPr>
            <p:cNvPr id="13134" name="Google Shape;13134;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3"/>
          <p:cNvGrpSpPr/>
          <p:nvPr/>
        </p:nvGrpSpPr>
        <p:grpSpPr>
          <a:xfrm>
            <a:off x="5508909" y="3371506"/>
            <a:ext cx="358560" cy="319552"/>
            <a:chOff x="5508909" y="3371506"/>
            <a:chExt cx="358560" cy="319552"/>
          </a:xfrm>
        </p:grpSpPr>
        <p:sp>
          <p:nvSpPr>
            <p:cNvPr id="13139" name="Google Shape;13139;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2"/>
        <p:cNvGrpSpPr/>
        <p:nvPr/>
      </p:nvGrpSpPr>
      <p:grpSpPr>
        <a:xfrm>
          <a:off x="0" y="0"/>
          <a:ext cx="0" cy="0"/>
          <a:chOff x="0" y="0"/>
          <a:chExt cx="0" cy="0"/>
        </a:xfrm>
      </p:grpSpPr>
      <p:sp>
        <p:nvSpPr>
          <p:cNvPr id="13153" name="Google Shape;13153;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54" name="Google Shape;13154;p64"/>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5" name="Google Shape;13155;p64"/>
          <p:cNvGrpSpPr/>
          <p:nvPr/>
        </p:nvGrpSpPr>
        <p:grpSpPr>
          <a:xfrm>
            <a:off x="3051327" y="3817152"/>
            <a:ext cx="346056" cy="345674"/>
            <a:chOff x="3303268" y="3817349"/>
            <a:chExt cx="346056" cy="345674"/>
          </a:xfrm>
        </p:grpSpPr>
        <p:sp>
          <p:nvSpPr>
            <p:cNvPr id="13156" name="Google Shape;13156;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4"/>
          <p:cNvGrpSpPr/>
          <p:nvPr/>
        </p:nvGrpSpPr>
        <p:grpSpPr>
          <a:xfrm>
            <a:off x="3500416" y="3817152"/>
            <a:ext cx="346056" cy="345674"/>
            <a:chOff x="3752358" y="3817349"/>
            <a:chExt cx="346056" cy="345674"/>
          </a:xfrm>
        </p:grpSpPr>
        <p:sp>
          <p:nvSpPr>
            <p:cNvPr id="13161" name="Google Shape;13161;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4"/>
          <p:cNvGrpSpPr/>
          <p:nvPr/>
        </p:nvGrpSpPr>
        <p:grpSpPr>
          <a:xfrm>
            <a:off x="4848066" y="3817152"/>
            <a:ext cx="346024" cy="345674"/>
            <a:chOff x="5100008" y="3817349"/>
            <a:chExt cx="346024" cy="345674"/>
          </a:xfrm>
        </p:grpSpPr>
        <p:sp>
          <p:nvSpPr>
            <p:cNvPr id="13166" name="Google Shape;13166;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64"/>
          <p:cNvGrpSpPr/>
          <p:nvPr/>
        </p:nvGrpSpPr>
        <p:grpSpPr>
          <a:xfrm>
            <a:off x="5746977" y="3817152"/>
            <a:ext cx="345674" cy="345674"/>
            <a:chOff x="5998919" y="3817349"/>
            <a:chExt cx="345674" cy="345674"/>
          </a:xfrm>
        </p:grpSpPr>
        <p:sp>
          <p:nvSpPr>
            <p:cNvPr id="13170" name="Google Shape;13170;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64"/>
          <p:cNvGrpSpPr/>
          <p:nvPr/>
        </p:nvGrpSpPr>
        <p:grpSpPr>
          <a:xfrm>
            <a:off x="3949506" y="3817152"/>
            <a:ext cx="346024" cy="345674"/>
            <a:chOff x="4201447" y="3817349"/>
            <a:chExt cx="346024" cy="345674"/>
          </a:xfrm>
        </p:grpSpPr>
        <p:sp>
          <p:nvSpPr>
            <p:cNvPr id="13174" name="Google Shape;13174;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4"/>
          <p:cNvGrpSpPr/>
          <p:nvPr/>
        </p:nvGrpSpPr>
        <p:grpSpPr>
          <a:xfrm>
            <a:off x="4398977" y="3817152"/>
            <a:ext cx="346024" cy="345674"/>
            <a:chOff x="4650919" y="3817349"/>
            <a:chExt cx="346024" cy="345674"/>
          </a:xfrm>
        </p:grpSpPr>
        <p:sp>
          <p:nvSpPr>
            <p:cNvPr id="13177" name="Google Shape;13177;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64"/>
          <p:cNvGrpSpPr/>
          <p:nvPr/>
        </p:nvGrpSpPr>
        <p:grpSpPr>
          <a:xfrm>
            <a:off x="5297920" y="3817152"/>
            <a:ext cx="345642" cy="345674"/>
            <a:chOff x="5549861" y="3817349"/>
            <a:chExt cx="345642" cy="345674"/>
          </a:xfrm>
        </p:grpSpPr>
        <p:sp>
          <p:nvSpPr>
            <p:cNvPr id="13181" name="Google Shape;1318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64"/>
          <p:cNvGrpSpPr/>
          <p:nvPr/>
        </p:nvGrpSpPr>
        <p:grpSpPr>
          <a:xfrm>
            <a:off x="1306445" y="3397829"/>
            <a:ext cx="367255" cy="269855"/>
            <a:chOff x="1306445" y="3397829"/>
            <a:chExt cx="367255" cy="269855"/>
          </a:xfrm>
        </p:grpSpPr>
        <p:sp>
          <p:nvSpPr>
            <p:cNvPr id="13185" name="Google Shape;13185;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81317" y="3391400"/>
            <a:ext cx="367255" cy="282364"/>
            <a:chOff x="1781317" y="3391400"/>
            <a:chExt cx="367255" cy="282364"/>
          </a:xfrm>
        </p:grpSpPr>
        <p:sp>
          <p:nvSpPr>
            <p:cNvPr id="13192" name="Google Shape;13192;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4"/>
          <p:cNvGrpSpPr/>
          <p:nvPr/>
        </p:nvGrpSpPr>
        <p:grpSpPr>
          <a:xfrm>
            <a:off x="3678830" y="3370933"/>
            <a:ext cx="369164" cy="323297"/>
            <a:chOff x="3678830" y="3370933"/>
            <a:chExt cx="369164" cy="323297"/>
          </a:xfrm>
        </p:grpSpPr>
        <p:sp>
          <p:nvSpPr>
            <p:cNvPr id="13199" name="Google Shape;13199;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4"/>
          <p:cNvGrpSpPr/>
          <p:nvPr/>
        </p:nvGrpSpPr>
        <p:grpSpPr>
          <a:xfrm>
            <a:off x="859265" y="3348175"/>
            <a:ext cx="312316" cy="368400"/>
            <a:chOff x="859265" y="3348175"/>
            <a:chExt cx="312316" cy="368400"/>
          </a:xfrm>
        </p:grpSpPr>
        <p:sp>
          <p:nvSpPr>
            <p:cNvPr id="13211" name="Google Shape;13211;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6" name="Google Shape;13216;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7" name="Google Shape;13217;p64"/>
          <p:cNvGrpSpPr/>
          <p:nvPr/>
        </p:nvGrpSpPr>
        <p:grpSpPr>
          <a:xfrm>
            <a:off x="2766374" y="3361013"/>
            <a:ext cx="330110" cy="308908"/>
            <a:chOff x="2766264" y="3394042"/>
            <a:chExt cx="294873" cy="275934"/>
          </a:xfrm>
        </p:grpSpPr>
        <p:sp>
          <p:nvSpPr>
            <p:cNvPr id="13218" name="Google Shape;13218;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4"/>
          <p:cNvGrpSpPr/>
          <p:nvPr/>
        </p:nvGrpSpPr>
        <p:grpSpPr>
          <a:xfrm>
            <a:off x="3214972" y="3359188"/>
            <a:ext cx="346406" cy="347552"/>
            <a:chOff x="3214972" y="3359188"/>
            <a:chExt cx="346406" cy="347552"/>
          </a:xfrm>
        </p:grpSpPr>
        <p:sp>
          <p:nvSpPr>
            <p:cNvPr id="13223" name="Google Shape;13223;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64"/>
          <p:cNvGrpSpPr/>
          <p:nvPr/>
        </p:nvGrpSpPr>
        <p:grpSpPr>
          <a:xfrm>
            <a:off x="4629306" y="3409193"/>
            <a:ext cx="367255" cy="244486"/>
            <a:chOff x="4629306" y="3409193"/>
            <a:chExt cx="367255" cy="244486"/>
          </a:xfrm>
        </p:grpSpPr>
        <p:sp>
          <p:nvSpPr>
            <p:cNvPr id="13238" name="Google Shape;13238;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64"/>
          <p:cNvGrpSpPr/>
          <p:nvPr/>
        </p:nvGrpSpPr>
        <p:grpSpPr>
          <a:xfrm>
            <a:off x="4193490" y="3350084"/>
            <a:ext cx="289939" cy="334661"/>
            <a:chOff x="4193490" y="3350084"/>
            <a:chExt cx="289939" cy="334661"/>
          </a:xfrm>
        </p:grpSpPr>
        <p:sp>
          <p:nvSpPr>
            <p:cNvPr id="13249" name="Google Shape;13249;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4"/>
          <p:cNvGrpSpPr/>
          <p:nvPr/>
        </p:nvGrpSpPr>
        <p:grpSpPr>
          <a:xfrm>
            <a:off x="6533281" y="3351230"/>
            <a:ext cx="357037" cy="357005"/>
            <a:chOff x="6533281" y="3351230"/>
            <a:chExt cx="357037" cy="357005"/>
          </a:xfrm>
        </p:grpSpPr>
        <p:sp>
          <p:nvSpPr>
            <p:cNvPr id="13260" name="Google Shape;13260;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4"/>
          <p:cNvGrpSpPr/>
          <p:nvPr/>
        </p:nvGrpSpPr>
        <p:grpSpPr>
          <a:xfrm>
            <a:off x="6058441" y="3351230"/>
            <a:ext cx="357387" cy="357005"/>
            <a:chOff x="6058441" y="3351230"/>
            <a:chExt cx="357387" cy="357005"/>
          </a:xfrm>
        </p:grpSpPr>
        <p:sp>
          <p:nvSpPr>
            <p:cNvPr id="13264" name="Google Shape;13264;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4"/>
          <p:cNvGrpSpPr/>
          <p:nvPr/>
        </p:nvGrpSpPr>
        <p:grpSpPr>
          <a:xfrm>
            <a:off x="7957483" y="3350848"/>
            <a:ext cx="357387" cy="357387"/>
            <a:chOff x="7957483" y="3350848"/>
            <a:chExt cx="357387" cy="357387"/>
          </a:xfrm>
        </p:grpSpPr>
        <p:sp>
          <p:nvSpPr>
            <p:cNvPr id="13267" name="Google Shape;13267;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4"/>
          <p:cNvGrpSpPr/>
          <p:nvPr/>
        </p:nvGrpSpPr>
        <p:grpSpPr>
          <a:xfrm>
            <a:off x="7007771" y="3351230"/>
            <a:ext cx="357387" cy="357005"/>
            <a:chOff x="7007771" y="3351230"/>
            <a:chExt cx="357387" cy="357005"/>
          </a:xfrm>
        </p:grpSpPr>
        <p:sp>
          <p:nvSpPr>
            <p:cNvPr id="13271" name="Google Shape;13271;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4"/>
          <p:cNvGrpSpPr/>
          <p:nvPr/>
        </p:nvGrpSpPr>
        <p:grpSpPr>
          <a:xfrm>
            <a:off x="5108729" y="3351230"/>
            <a:ext cx="357005" cy="357005"/>
            <a:chOff x="5108729" y="3351230"/>
            <a:chExt cx="357005" cy="357005"/>
          </a:xfrm>
        </p:grpSpPr>
        <p:sp>
          <p:nvSpPr>
            <p:cNvPr id="13277" name="Google Shape;13277;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64"/>
          <p:cNvGrpSpPr/>
          <p:nvPr/>
        </p:nvGrpSpPr>
        <p:grpSpPr>
          <a:xfrm>
            <a:off x="5583569" y="3351230"/>
            <a:ext cx="357419" cy="357005"/>
            <a:chOff x="5583569" y="3351230"/>
            <a:chExt cx="357419" cy="357005"/>
          </a:xfrm>
        </p:grpSpPr>
        <p:sp>
          <p:nvSpPr>
            <p:cNvPr id="13280" name="Google Shape;13280;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64"/>
          <p:cNvGrpSpPr/>
          <p:nvPr/>
        </p:nvGrpSpPr>
        <p:grpSpPr>
          <a:xfrm>
            <a:off x="7482229" y="3351230"/>
            <a:ext cx="357419" cy="357005"/>
            <a:chOff x="7482229" y="3351230"/>
            <a:chExt cx="357419" cy="357005"/>
          </a:xfrm>
        </p:grpSpPr>
        <p:sp>
          <p:nvSpPr>
            <p:cNvPr id="13283" name="Google Shape;13283;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4"/>
          <p:cNvGrpSpPr/>
          <p:nvPr/>
        </p:nvGrpSpPr>
        <p:grpSpPr>
          <a:xfrm>
            <a:off x="3764485" y="2890682"/>
            <a:ext cx="222874" cy="345737"/>
            <a:chOff x="3764485" y="2890682"/>
            <a:chExt cx="222874" cy="345737"/>
          </a:xfrm>
        </p:grpSpPr>
        <p:sp>
          <p:nvSpPr>
            <p:cNvPr id="13289" name="Google Shape;13289;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4"/>
          <p:cNvGrpSpPr/>
          <p:nvPr/>
        </p:nvGrpSpPr>
        <p:grpSpPr>
          <a:xfrm>
            <a:off x="2238616" y="2908131"/>
            <a:ext cx="422596" cy="310382"/>
            <a:chOff x="2278533" y="2937377"/>
            <a:chExt cx="346788" cy="254704"/>
          </a:xfrm>
        </p:grpSpPr>
        <p:sp>
          <p:nvSpPr>
            <p:cNvPr id="13293" name="Google Shape;13293;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5" name="Google Shape;13295;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6" name="Google Shape;13296;p64"/>
          <p:cNvGrpSpPr/>
          <p:nvPr/>
        </p:nvGrpSpPr>
        <p:grpSpPr>
          <a:xfrm>
            <a:off x="1836637" y="2891510"/>
            <a:ext cx="286152" cy="346438"/>
            <a:chOff x="1836637" y="2891510"/>
            <a:chExt cx="286152" cy="346438"/>
          </a:xfrm>
        </p:grpSpPr>
        <p:sp>
          <p:nvSpPr>
            <p:cNvPr id="13297" name="Google Shape;13297;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64"/>
          <p:cNvGrpSpPr/>
          <p:nvPr/>
        </p:nvGrpSpPr>
        <p:grpSpPr>
          <a:xfrm>
            <a:off x="5585861" y="2905929"/>
            <a:ext cx="379764" cy="337684"/>
            <a:chOff x="5585861" y="2905929"/>
            <a:chExt cx="379764" cy="337684"/>
          </a:xfrm>
        </p:grpSpPr>
        <p:sp>
          <p:nvSpPr>
            <p:cNvPr id="13301" name="Google Shape;13301;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4"/>
          <p:cNvGrpSpPr/>
          <p:nvPr/>
        </p:nvGrpSpPr>
        <p:grpSpPr>
          <a:xfrm>
            <a:off x="1327676" y="2910480"/>
            <a:ext cx="347934" cy="310024"/>
            <a:chOff x="1327676" y="2910480"/>
            <a:chExt cx="347934" cy="310024"/>
          </a:xfrm>
        </p:grpSpPr>
        <p:sp>
          <p:nvSpPr>
            <p:cNvPr id="13306" name="Google Shape;13306;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64"/>
          <p:cNvGrpSpPr/>
          <p:nvPr/>
        </p:nvGrpSpPr>
        <p:grpSpPr>
          <a:xfrm>
            <a:off x="2753401" y="2869564"/>
            <a:ext cx="382828" cy="358601"/>
            <a:chOff x="2753373" y="2902523"/>
            <a:chExt cx="347552" cy="325557"/>
          </a:xfrm>
        </p:grpSpPr>
        <p:sp>
          <p:nvSpPr>
            <p:cNvPr id="13313" name="Google Shape;13313;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4"/>
          <p:cNvGrpSpPr/>
          <p:nvPr/>
        </p:nvGrpSpPr>
        <p:grpSpPr>
          <a:xfrm>
            <a:off x="849016" y="2903255"/>
            <a:ext cx="356655" cy="335425"/>
            <a:chOff x="849016" y="2903255"/>
            <a:chExt cx="356655" cy="335425"/>
          </a:xfrm>
        </p:grpSpPr>
        <p:sp>
          <p:nvSpPr>
            <p:cNvPr id="13320" name="Google Shape;13320;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4"/>
          <p:cNvGrpSpPr/>
          <p:nvPr/>
        </p:nvGrpSpPr>
        <p:grpSpPr>
          <a:xfrm>
            <a:off x="4210933" y="2926777"/>
            <a:ext cx="280072" cy="275520"/>
            <a:chOff x="4210933" y="2926777"/>
            <a:chExt cx="280072" cy="275520"/>
          </a:xfrm>
        </p:grpSpPr>
        <p:sp>
          <p:nvSpPr>
            <p:cNvPr id="13332" name="Google Shape;13332;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4"/>
          <p:cNvGrpSpPr/>
          <p:nvPr/>
        </p:nvGrpSpPr>
        <p:grpSpPr>
          <a:xfrm>
            <a:off x="4667216" y="2915382"/>
            <a:ext cx="320273" cy="318395"/>
            <a:chOff x="4667216" y="2915382"/>
            <a:chExt cx="320273" cy="318395"/>
          </a:xfrm>
        </p:grpSpPr>
        <p:sp>
          <p:nvSpPr>
            <p:cNvPr id="13346" name="Google Shape;13346;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4"/>
          <p:cNvGrpSpPr/>
          <p:nvPr/>
        </p:nvGrpSpPr>
        <p:grpSpPr>
          <a:xfrm>
            <a:off x="5170480" y="2934639"/>
            <a:ext cx="261929" cy="280550"/>
            <a:chOff x="5170480" y="2934639"/>
            <a:chExt cx="261929" cy="280550"/>
          </a:xfrm>
        </p:grpSpPr>
        <p:sp>
          <p:nvSpPr>
            <p:cNvPr id="13351" name="Google Shape;13351;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4"/>
          <p:cNvGrpSpPr/>
          <p:nvPr/>
        </p:nvGrpSpPr>
        <p:grpSpPr>
          <a:xfrm>
            <a:off x="6069423" y="2891892"/>
            <a:ext cx="362321" cy="364231"/>
            <a:chOff x="6069423" y="2891892"/>
            <a:chExt cx="362321" cy="364231"/>
          </a:xfrm>
        </p:grpSpPr>
        <p:sp>
          <p:nvSpPr>
            <p:cNvPr id="13359" name="Google Shape;13359;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4"/>
          <p:cNvGrpSpPr/>
          <p:nvPr/>
        </p:nvGrpSpPr>
        <p:grpSpPr>
          <a:xfrm>
            <a:off x="6571955" y="2919170"/>
            <a:ext cx="308878" cy="311170"/>
            <a:chOff x="6571955" y="2919170"/>
            <a:chExt cx="308878" cy="311170"/>
          </a:xfrm>
        </p:grpSpPr>
        <p:sp>
          <p:nvSpPr>
            <p:cNvPr id="13366" name="Google Shape;13366;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4"/>
          <p:cNvGrpSpPr/>
          <p:nvPr/>
        </p:nvGrpSpPr>
        <p:grpSpPr>
          <a:xfrm>
            <a:off x="7500054" y="2934735"/>
            <a:ext cx="350576" cy="280454"/>
            <a:chOff x="7500054" y="2934735"/>
            <a:chExt cx="350576" cy="280454"/>
          </a:xfrm>
        </p:grpSpPr>
        <p:sp>
          <p:nvSpPr>
            <p:cNvPr id="13377" name="Google Shape;13377;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4"/>
          <p:cNvGrpSpPr/>
          <p:nvPr/>
        </p:nvGrpSpPr>
        <p:grpSpPr>
          <a:xfrm>
            <a:off x="7024430" y="2874662"/>
            <a:ext cx="332012" cy="355454"/>
            <a:chOff x="7055134" y="2919170"/>
            <a:chExt cx="290321" cy="310820"/>
          </a:xfrm>
        </p:grpSpPr>
        <p:sp>
          <p:nvSpPr>
            <p:cNvPr id="13386" name="Google Shape;13386;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4"/>
          <p:cNvGrpSpPr/>
          <p:nvPr/>
        </p:nvGrpSpPr>
        <p:grpSpPr>
          <a:xfrm>
            <a:off x="7985143" y="2900613"/>
            <a:ext cx="330109" cy="347552"/>
            <a:chOff x="7985143" y="2900613"/>
            <a:chExt cx="330109" cy="347552"/>
          </a:xfrm>
        </p:grpSpPr>
        <p:sp>
          <p:nvSpPr>
            <p:cNvPr id="13401" name="Google Shape;13401;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4"/>
          <p:cNvGrpSpPr/>
          <p:nvPr/>
        </p:nvGrpSpPr>
        <p:grpSpPr>
          <a:xfrm>
            <a:off x="7990840" y="2435226"/>
            <a:ext cx="354363" cy="353631"/>
            <a:chOff x="7990840" y="2435226"/>
            <a:chExt cx="354363" cy="353631"/>
          </a:xfrm>
        </p:grpSpPr>
        <p:sp>
          <p:nvSpPr>
            <p:cNvPr id="13410" name="Google Shape;13410;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4"/>
          <p:cNvGrpSpPr/>
          <p:nvPr/>
        </p:nvGrpSpPr>
        <p:grpSpPr>
          <a:xfrm>
            <a:off x="1817317" y="2480330"/>
            <a:ext cx="350958" cy="263043"/>
            <a:chOff x="1817317" y="2480330"/>
            <a:chExt cx="350958" cy="263043"/>
          </a:xfrm>
        </p:grpSpPr>
        <p:sp>
          <p:nvSpPr>
            <p:cNvPr id="13414" name="Google Shape;13414;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4"/>
          <p:cNvGrpSpPr/>
          <p:nvPr/>
        </p:nvGrpSpPr>
        <p:grpSpPr>
          <a:xfrm>
            <a:off x="1341727" y="2483349"/>
            <a:ext cx="419913" cy="308109"/>
            <a:chOff x="1341727" y="2483349"/>
            <a:chExt cx="419913" cy="308109"/>
          </a:xfrm>
        </p:grpSpPr>
        <p:sp>
          <p:nvSpPr>
            <p:cNvPr id="13420" name="Google Shape;13420;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4"/>
          <p:cNvGrpSpPr/>
          <p:nvPr/>
        </p:nvGrpSpPr>
        <p:grpSpPr>
          <a:xfrm>
            <a:off x="854332" y="2447736"/>
            <a:ext cx="376358" cy="330109"/>
            <a:chOff x="854332" y="2447736"/>
            <a:chExt cx="376358" cy="330109"/>
          </a:xfrm>
        </p:grpSpPr>
        <p:sp>
          <p:nvSpPr>
            <p:cNvPr id="13424" name="Google Shape;13424;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64"/>
          <p:cNvGrpSpPr/>
          <p:nvPr/>
        </p:nvGrpSpPr>
        <p:grpSpPr>
          <a:xfrm>
            <a:off x="4206763" y="2450951"/>
            <a:ext cx="322151" cy="322374"/>
            <a:chOff x="4206763" y="2450951"/>
            <a:chExt cx="322151" cy="322374"/>
          </a:xfrm>
        </p:grpSpPr>
        <p:sp>
          <p:nvSpPr>
            <p:cNvPr id="13433" name="Google Shape;13433;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4"/>
          <p:cNvGrpSpPr/>
          <p:nvPr/>
        </p:nvGrpSpPr>
        <p:grpSpPr>
          <a:xfrm>
            <a:off x="7528096" y="2450059"/>
            <a:ext cx="327976" cy="324316"/>
            <a:chOff x="7528096" y="2450059"/>
            <a:chExt cx="327976" cy="324316"/>
          </a:xfrm>
        </p:grpSpPr>
        <p:sp>
          <p:nvSpPr>
            <p:cNvPr id="13436" name="Google Shape;13436;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4"/>
          <p:cNvGrpSpPr/>
          <p:nvPr/>
        </p:nvGrpSpPr>
        <p:grpSpPr>
          <a:xfrm>
            <a:off x="7077129" y="2512542"/>
            <a:ext cx="282364" cy="198619"/>
            <a:chOff x="7077129" y="2512542"/>
            <a:chExt cx="282364" cy="198619"/>
          </a:xfrm>
        </p:grpSpPr>
        <p:sp>
          <p:nvSpPr>
            <p:cNvPr id="13442" name="Google Shape;13442;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4"/>
          <p:cNvGrpSpPr/>
          <p:nvPr/>
        </p:nvGrpSpPr>
        <p:grpSpPr>
          <a:xfrm>
            <a:off x="3725461" y="2444712"/>
            <a:ext cx="334279" cy="334661"/>
            <a:chOff x="3725461" y="2444712"/>
            <a:chExt cx="334279" cy="334661"/>
          </a:xfrm>
        </p:grpSpPr>
        <p:sp>
          <p:nvSpPr>
            <p:cNvPr id="13449" name="Google Shape;13449;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6577238" y="2457221"/>
            <a:ext cx="332019" cy="310788"/>
            <a:chOff x="6577238" y="2457221"/>
            <a:chExt cx="332019" cy="310788"/>
          </a:xfrm>
        </p:grpSpPr>
        <p:sp>
          <p:nvSpPr>
            <p:cNvPr id="13457" name="Google Shape;13457;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64"/>
          <p:cNvGrpSpPr/>
          <p:nvPr/>
        </p:nvGrpSpPr>
        <p:grpSpPr>
          <a:xfrm>
            <a:off x="2818561" y="2439778"/>
            <a:ext cx="247892" cy="346024"/>
            <a:chOff x="2818561" y="2439778"/>
            <a:chExt cx="247892" cy="346024"/>
          </a:xfrm>
        </p:grpSpPr>
        <p:sp>
          <p:nvSpPr>
            <p:cNvPr id="13464" name="Google Shape;13464;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64"/>
          <p:cNvGrpSpPr/>
          <p:nvPr/>
        </p:nvGrpSpPr>
        <p:grpSpPr>
          <a:xfrm>
            <a:off x="3207778" y="2474632"/>
            <a:ext cx="419933" cy="275170"/>
            <a:chOff x="3207778" y="2474632"/>
            <a:chExt cx="419933" cy="275170"/>
          </a:xfrm>
        </p:grpSpPr>
        <p:sp>
          <p:nvSpPr>
            <p:cNvPr id="13477" name="Google Shape;13477;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4"/>
          <p:cNvGrpSpPr/>
          <p:nvPr/>
        </p:nvGrpSpPr>
        <p:grpSpPr>
          <a:xfrm>
            <a:off x="6099375" y="2456075"/>
            <a:ext cx="337684" cy="314194"/>
            <a:chOff x="6099375" y="2456075"/>
            <a:chExt cx="337684" cy="314194"/>
          </a:xfrm>
        </p:grpSpPr>
        <p:sp>
          <p:nvSpPr>
            <p:cNvPr id="13492" name="Google Shape;13492;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64"/>
          <p:cNvGrpSpPr/>
          <p:nvPr/>
        </p:nvGrpSpPr>
        <p:grpSpPr>
          <a:xfrm>
            <a:off x="2312623" y="2468584"/>
            <a:ext cx="312698" cy="286534"/>
            <a:chOff x="2312623" y="2468584"/>
            <a:chExt cx="312698" cy="286534"/>
          </a:xfrm>
        </p:grpSpPr>
        <p:sp>
          <p:nvSpPr>
            <p:cNvPr id="13495" name="Google Shape;13495;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5618805" y="2440924"/>
            <a:ext cx="345292" cy="342618"/>
            <a:chOff x="5618805" y="2440924"/>
            <a:chExt cx="345292" cy="342618"/>
          </a:xfrm>
        </p:grpSpPr>
        <p:sp>
          <p:nvSpPr>
            <p:cNvPr id="13499" name="Google Shape;13499;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4"/>
          <p:cNvGrpSpPr/>
          <p:nvPr/>
        </p:nvGrpSpPr>
        <p:grpSpPr>
          <a:xfrm>
            <a:off x="4653179" y="2446590"/>
            <a:ext cx="377886" cy="331255"/>
            <a:chOff x="4653179" y="2446590"/>
            <a:chExt cx="377886" cy="331255"/>
          </a:xfrm>
        </p:grpSpPr>
        <p:sp>
          <p:nvSpPr>
            <p:cNvPr id="13505" name="Google Shape;13505;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64"/>
          <p:cNvGrpSpPr/>
          <p:nvPr/>
        </p:nvGrpSpPr>
        <p:grpSpPr>
          <a:xfrm>
            <a:off x="5184517" y="2459481"/>
            <a:ext cx="252062" cy="305122"/>
            <a:chOff x="5184517" y="2459481"/>
            <a:chExt cx="252062" cy="305122"/>
          </a:xfrm>
        </p:grpSpPr>
        <p:sp>
          <p:nvSpPr>
            <p:cNvPr id="13510" name="Google Shape;13510;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64"/>
          <p:cNvGrpSpPr/>
          <p:nvPr/>
        </p:nvGrpSpPr>
        <p:grpSpPr>
          <a:xfrm>
            <a:off x="6155459" y="1969108"/>
            <a:ext cx="249770" cy="363849"/>
            <a:chOff x="6155459" y="1969108"/>
            <a:chExt cx="249770" cy="363849"/>
          </a:xfrm>
        </p:grpSpPr>
        <p:sp>
          <p:nvSpPr>
            <p:cNvPr id="13518" name="Google Shape;13518;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4"/>
          <p:cNvGrpSpPr/>
          <p:nvPr/>
        </p:nvGrpSpPr>
        <p:grpSpPr>
          <a:xfrm>
            <a:off x="2280029" y="1970604"/>
            <a:ext cx="353631" cy="354395"/>
            <a:chOff x="2280029" y="1970604"/>
            <a:chExt cx="353631" cy="354395"/>
          </a:xfrm>
        </p:grpSpPr>
        <p:sp>
          <p:nvSpPr>
            <p:cNvPr id="13528" name="Google Shape;13528;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64"/>
          <p:cNvGrpSpPr/>
          <p:nvPr/>
        </p:nvGrpSpPr>
        <p:grpSpPr>
          <a:xfrm>
            <a:off x="8065100" y="2000174"/>
            <a:ext cx="255086" cy="301685"/>
            <a:chOff x="8065100" y="2000174"/>
            <a:chExt cx="255086" cy="301685"/>
          </a:xfrm>
        </p:grpSpPr>
        <p:sp>
          <p:nvSpPr>
            <p:cNvPr id="13533" name="Google Shape;13533;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4"/>
          <p:cNvGrpSpPr/>
          <p:nvPr/>
        </p:nvGrpSpPr>
        <p:grpSpPr>
          <a:xfrm>
            <a:off x="6633705" y="1969108"/>
            <a:ext cx="249420" cy="363849"/>
            <a:chOff x="6633705" y="1969108"/>
            <a:chExt cx="249420" cy="363849"/>
          </a:xfrm>
        </p:grpSpPr>
        <p:sp>
          <p:nvSpPr>
            <p:cNvPr id="13538" name="Google Shape;13538;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4"/>
          <p:cNvGrpSpPr/>
          <p:nvPr/>
        </p:nvGrpSpPr>
        <p:grpSpPr>
          <a:xfrm>
            <a:off x="5211031" y="1969108"/>
            <a:ext cx="226661" cy="363467"/>
            <a:chOff x="5211031" y="1969108"/>
            <a:chExt cx="226661" cy="363467"/>
          </a:xfrm>
        </p:grpSpPr>
        <p:sp>
          <p:nvSpPr>
            <p:cNvPr id="13547" name="Google Shape;13547;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64"/>
          <p:cNvGrpSpPr/>
          <p:nvPr/>
        </p:nvGrpSpPr>
        <p:grpSpPr>
          <a:xfrm>
            <a:off x="3712952" y="1970604"/>
            <a:ext cx="354363" cy="354395"/>
            <a:chOff x="3712952" y="1970604"/>
            <a:chExt cx="354363" cy="354395"/>
          </a:xfrm>
        </p:grpSpPr>
        <p:sp>
          <p:nvSpPr>
            <p:cNvPr id="13550" name="Google Shape;13550;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4"/>
          <p:cNvGrpSpPr/>
          <p:nvPr/>
        </p:nvGrpSpPr>
        <p:grpSpPr>
          <a:xfrm>
            <a:off x="3235438" y="1970604"/>
            <a:ext cx="354363" cy="354745"/>
            <a:chOff x="3235438" y="1970604"/>
            <a:chExt cx="354363" cy="354745"/>
          </a:xfrm>
        </p:grpSpPr>
        <p:sp>
          <p:nvSpPr>
            <p:cNvPr id="13560" name="Google Shape;13560;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64"/>
          <p:cNvGrpSpPr/>
          <p:nvPr/>
        </p:nvGrpSpPr>
        <p:grpSpPr>
          <a:xfrm>
            <a:off x="1329585" y="1989925"/>
            <a:ext cx="341472" cy="335074"/>
            <a:chOff x="1329585" y="1989925"/>
            <a:chExt cx="341472" cy="335074"/>
          </a:xfrm>
        </p:grpSpPr>
        <p:sp>
          <p:nvSpPr>
            <p:cNvPr id="13574" name="Google Shape;13574;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4"/>
          <p:cNvGrpSpPr/>
          <p:nvPr/>
        </p:nvGrpSpPr>
        <p:grpSpPr>
          <a:xfrm>
            <a:off x="5591871" y="1989906"/>
            <a:ext cx="416649" cy="325597"/>
            <a:chOff x="5626763" y="2013829"/>
            <a:chExt cx="351722" cy="274788"/>
          </a:xfrm>
        </p:grpSpPr>
        <p:sp>
          <p:nvSpPr>
            <p:cNvPr id="13578" name="Google Shape;13578;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4"/>
          <p:cNvGrpSpPr/>
          <p:nvPr/>
        </p:nvGrpSpPr>
        <p:grpSpPr>
          <a:xfrm>
            <a:off x="7576605" y="1983877"/>
            <a:ext cx="276698" cy="333133"/>
            <a:chOff x="7576605" y="1983877"/>
            <a:chExt cx="276698" cy="333133"/>
          </a:xfrm>
        </p:grpSpPr>
        <p:sp>
          <p:nvSpPr>
            <p:cNvPr id="13589" name="Google Shape;13589;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4"/>
          <p:cNvGrpSpPr/>
          <p:nvPr/>
        </p:nvGrpSpPr>
        <p:grpSpPr>
          <a:xfrm>
            <a:off x="853568" y="1975538"/>
            <a:ext cx="337334" cy="353599"/>
            <a:chOff x="853568" y="1975538"/>
            <a:chExt cx="337334" cy="353599"/>
          </a:xfrm>
        </p:grpSpPr>
        <p:sp>
          <p:nvSpPr>
            <p:cNvPr id="13592" name="Google Shape;13592;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4"/>
          <p:cNvGrpSpPr/>
          <p:nvPr/>
        </p:nvGrpSpPr>
        <p:grpSpPr>
          <a:xfrm>
            <a:off x="2770052" y="2009628"/>
            <a:ext cx="327085" cy="277080"/>
            <a:chOff x="2770052" y="2009628"/>
            <a:chExt cx="327085" cy="277080"/>
          </a:xfrm>
        </p:grpSpPr>
        <p:sp>
          <p:nvSpPr>
            <p:cNvPr id="13597" name="Google Shape;13597;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9" name="Google Shape;13599;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0" name="Google Shape;13600;p64"/>
          <p:cNvGrpSpPr/>
          <p:nvPr/>
        </p:nvGrpSpPr>
        <p:grpSpPr>
          <a:xfrm>
            <a:off x="4195399" y="1970604"/>
            <a:ext cx="344878" cy="343573"/>
            <a:chOff x="4195399" y="1970604"/>
            <a:chExt cx="344878" cy="343573"/>
          </a:xfrm>
        </p:grpSpPr>
        <p:sp>
          <p:nvSpPr>
            <p:cNvPr id="13601" name="Google Shape;13601;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64"/>
          <p:cNvGrpSpPr/>
          <p:nvPr/>
        </p:nvGrpSpPr>
        <p:grpSpPr>
          <a:xfrm>
            <a:off x="4674791" y="1977447"/>
            <a:ext cx="344528" cy="344114"/>
            <a:chOff x="4674791" y="1977447"/>
            <a:chExt cx="344528" cy="344114"/>
          </a:xfrm>
        </p:grpSpPr>
        <p:sp>
          <p:nvSpPr>
            <p:cNvPr id="13606" name="Google Shape;13606;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64"/>
          <p:cNvGrpSpPr/>
          <p:nvPr/>
        </p:nvGrpSpPr>
        <p:grpSpPr>
          <a:xfrm>
            <a:off x="6083810" y="1547297"/>
            <a:ext cx="382819" cy="310788"/>
            <a:chOff x="6083810" y="1547297"/>
            <a:chExt cx="382819" cy="310788"/>
          </a:xfrm>
        </p:grpSpPr>
        <p:sp>
          <p:nvSpPr>
            <p:cNvPr id="13633" name="Google Shape;13633;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4"/>
          <p:cNvGrpSpPr/>
          <p:nvPr/>
        </p:nvGrpSpPr>
        <p:grpSpPr>
          <a:xfrm>
            <a:off x="6558300" y="1538193"/>
            <a:ext cx="382788" cy="328613"/>
            <a:chOff x="6558300" y="1538193"/>
            <a:chExt cx="382788" cy="328613"/>
          </a:xfrm>
        </p:grpSpPr>
        <p:sp>
          <p:nvSpPr>
            <p:cNvPr id="13652" name="Google Shape;13652;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4"/>
          <p:cNvGrpSpPr/>
          <p:nvPr/>
        </p:nvGrpSpPr>
        <p:grpSpPr>
          <a:xfrm>
            <a:off x="5194002" y="1511297"/>
            <a:ext cx="259605" cy="346024"/>
            <a:chOff x="5194002" y="1511297"/>
            <a:chExt cx="259605" cy="346024"/>
          </a:xfrm>
        </p:grpSpPr>
        <p:sp>
          <p:nvSpPr>
            <p:cNvPr id="13655" name="Google Shape;13655;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64"/>
          <p:cNvGrpSpPr/>
          <p:nvPr/>
        </p:nvGrpSpPr>
        <p:grpSpPr>
          <a:xfrm>
            <a:off x="1394741" y="1512061"/>
            <a:ext cx="252444" cy="351722"/>
            <a:chOff x="1394741" y="1512061"/>
            <a:chExt cx="252444" cy="351722"/>
          </a:xfrm>
        </p:grpSpPr>
        <p:sp>
          <p:nvSpPr>
            <p:cNvPr id="13660" name="Google Shape;13660;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64"/>
          <p:cNvGrpSpPr/>
          <p:nvPr/>
        </p:nvGrpSpPr>
        <p:grpSpPr>
          <a:xfrm>
            <a:off x="855096" y="1504485"/>
            <a:ext cx="380910" cy="339594"/>
            <a:chOff x="855096" y="1504485"/>
            <a:chExt cx="380910" cy="339594"/>
          </a:xfrm>
        </p:grpSpPr>
        <p:sp>
          <p:nvSpPr>
            <p:cNvPr id="13678" name="Google Shape;13678;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4"/>
          <p:cNvGrpSpPr/>
          <p:nvPr/>
        </p:nvGrpSpPr>
        <p:grpSpPr>
          <a:xfrm>
            <a:off x="1819576" y="1511679"/>
            <a:ext cx="352103" cy="352103"/>
            <a:chOff x="1819576" y="1511679"/>
            <a:chExt cx="352103" cy="352103"/>
          </a:xfrm>
        </p:grpSpPr>
        <p:sp>
          <p:nvSpPr>
            <p:cNvPr id="13684" name="Google Shape;13684;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4"/>
          <p:cNvGrpSpPr/>
          <p:nvPr/>
        </p:nvGrpSpPr>
        <p:grpSpPr>
          <a:xfrm>
            <a:off x="5621097" y="1500761"/>
            <a:ext cx="371424" cy="355446"/>
            <a:chOff x="5621097" y="1500761"/>
            <a:chExt cx="371424" cy="355446"/>
          </a:xfrm>
        </p:grpSpPr>
        <p:sp>
          <p:nvSpPr>
            <p:cNvPr id="13689" name="Google Shape;13689;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4"/>
          <p:cNvGrpSpPr/>
          <p:nvPr/>
        </p:nvGrpSpPr>
        <p:grpSpPr>
          <a:xfrm>
            <a:off x="4670239" y="1541599"/>
            <a:ext cx="359679" cy="321833"/>
            <a:chOff x="4670239" y="1541599"/>
            <a:chExt cx="359679" cy="321833"/>
          </a:xfrm>
        </p:grpSpPr>
        <p:sp>
          <p:nvSpPr>
            <p:cNvPr id="13692" name="Google Shape;13692;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4"/>
          <p:cNvGrpSpPr/>
          <p:nvPr/>
        </p:nvGrpSpPr>
        <p:grpSpPr>
          <a:xfrm>
            <a:off x="4212429" y="1502385"/>
            <a:ext cx="321037" cy="353822"/>
            <a:chOff x="4212429" y="1502385"/>
            <a:chExt cx="321037" cy="353822"/>
          </a:xfrm>
        </p:grpSpPr>
        <p:sp>
          <p:nvSpPr>
            <p:cNvPr id="13698" name="Google Shape;13698;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4"/>
          <p:cNvGrpSpPr/>
          <p:nvPr/>
        </p:nvGrpSpPr>
        <p:grpSpPr>
          <a:xfrm>
            <a:off x="2302788" y="1505981"/>
            <a:ext cx="336188" cy="335425"/>
            <a:chOff x="2302788" y="1505981"/>
            <a:chExt cx="336188" cy="335425"/>
          </a:xfrm>
        </p:grpSpPr>
        <p:sp>
          <p:nvSpPr>
            <p:cNvPr id="13703" name="Google Shape;13703;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4"/>
          <p:cNvGrpSpPr/>
          <p:nvPr/>
        </p:nvGrpSpPr>
        <p:grpSpPr>
          <a:xfrm>
            <a:off x="2780301" y="1521896"/>
            <a:ext cx="333133" cy="321037"/>
            <a:chOff x="2780301" y="1521896"/>
            <a:chExt cx="333133" cy="321037"/>
          </a:xfrm>
        </p:grpSpPr>
        <p:sp>
          <p:nvSpPr>
            <p:cNvPr id="13721" name="Google Shape;13721;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4"/>
          <p:cNvGrpSpPr/>
          <p:nvPr/>
        </p:nvGrpSpPr>
        <p:grpSpPr>
          <a:xfrm>
            <a:off x="3316159" y="1515085"/>
            <a:ext cx="211892" cy="339594"/>
            <a:chOff x="3316159" y="1515085"/>
            <a:chExt cx="211892" cy="339594"/>
          </a:xfrm>
        </p:grpSpPr>
        <p:sp>
          <p:nvSpPr>
            <p:cNvPr id="13742" name="Google Shape;13742;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4"/>
            <p:cNvGrpSpPr/>
            <p:nvPr/>
          </p:nvGrpSpPr>
          <p:grpSpPr>
            <a:xfrm>
              <a:off x="3316159" y="1515085"/>
              <a:ext cx="211892" cy="339594"/>
              <a:chOff x="3316159" y="1515085"/>
              <a:chExt cx="211892" cy="339594"/>
            </a:xfrm>
          </p:grpSpPr>
          <p:sp>
            <p:nvSpPr>
              <p:cNvPr id="13746" name="Google Shape;13746;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2" name="Google Shape;13752;p64"/>
          <p:cNvGrpSpPr/>
          <p:nvPr/>
        </p:nvGrpSpPr>
        <p:grpSpPr>
          <a:xfrm>
            <a:off x="3716358" y="1544655"/>
            <a:ext cx="361971" cy="314958"/>
            <a:chOff x="3716358" y="1544655"/>
            <a:chExt cx="361971" cy="314958"/>
          </a:xfrm>
        </p:grpSpPr>
        <p:sp>
          <p:nvSpPr>
            <p:cNvPr id="13753" name="Google Shape;13753;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8" name="Google Shape;13758;p64"/>
            <p:cNvGrpSpPr/>
            <p:nvPr/>
          </p:nvGrpSpPr>
          <p:grpSpPr>
            <a:xfrm>
              <a:off x="3716358" y="1544655"/>
              <a:ext cx="361971" cy="314958"/>
              <a:chOff x="3716358" y="1544655"/>
              <a:chExt cx="361971" cy="314958"/>
            </a:xfrm>
          </p:grpSpPr>
          <p:sp>
            <p:nvSpPr>
              <p:cNvPr id="13759" name="Google Shape;13759;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4" name="Google Shape;13764;p64"/>
          <p:cNvGrpSpPr/>
          <p:nvPr/>
        </p:nvGrpSpPr>
        <p:grpSpPr>
          <a:xfrm>
            <a:off x="7011924" y="1557552"/>
            <a:ext cx="499533" cy="305136"/>
            <a:chOff x="7009649" y="1541981"/>
            <a:chExt cx="524940" cy="320655"/>
          </a:xfrm>
        </p:grpSpPr>
        <p:sp>
          <p:nvSpPr>
            <p:cNvPr id="13765" name="Google Shape;13765;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4"/>
          <p:cNvGrpSpPr/>
          <p:nvPr/>
        </p:nvGrpSpPr>
        <p:grpSpPr>
          <a:xfrm>
            <a:off x="8034034" y="1518109"/>
            <a:ext cx="282746" cy="340358"/>
            <a:chOff x="8034034" y="1518109"/>
            <a:chExt cx="282746" cy="340358"/>
          </a:xfrm>
        </p:grpSpPr>
        <p:sp>
          <p:nvSpPr>
            <p:cNvPr id="13774" name="Google Shape;13774;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4"/>
          <p:cNvGrpSpPr/>
          <p:nvPr/>
        </p:nvGrpSpPr>
        <p:grpSpPr>
          <a:xfrm>
            <a:off x="7582302" y="1499934"/>
            <a:ext cx="369133" cy="360411"/>
            <a:chOff x="7582302" y="1499934"/>
            <a:chExt cx="369133" cy="360411"/>
          </a:xfrm>
        </p:grpSpPr>
        <p:sp>
          <p:nvSpPr>
            <p:cNvPr id="13779" name="Google Shape;13779;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64"/>
          <p:cNvGrpSpPr/>
          <p:nvPr/>
        </p:nvGrpSpPr>
        <p:grpSpPr>
          <a:xfrm>
            <a:off x="6196089" y="3817152"/>
            <a:ext cx="346056" cy="345674"/>
            <a:chOff x="2238181" y="4120624"/>
            <a:chExt cx="346056" cy="345674"/>
          </a:xfrm>
        </p:grpSpPr>
        <p:grpSp>
          <p:nvGrpSpPr>
            <p:cNvPr id="13785" name="Google Shape;13785;p64"/>
            <p:cNvGrpSpPr/>
            <p:nvPr/>
          </p:nvGrpSpPr>
          <p:grpSpPr>
            <a:xfrm>
              <a:off x="2309155" y="4177413"/>
              <a:ext cx="203862" cy="231903"/>
              <a:chOff x="1512725" y="258500"/>
              <a:chExt cx="4570900" cy="5199625"/>
            </a:xfrm>
          </p:grpSpPr>
          <p:sp>
            <p:nvSpPr>
              <p:cNvPr id="13786" name="Google Shape;13786;p6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8" name="Google Shape;13788;p6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2"/>
        <p:cNvGrpSpPr/>
        <p:nvPr/>
      </p:nvGrpSpPr>
      <p:grpSpPr>
        <a:xfrm>
          <a:off x="0" y="0"/>
          <a:ext cx="0" cy="0"/>
          <a:chOff x="0" y="0"/>
          <a:chExt cx="0" cy="0"/>
        </a:xfrm>
      </p:grpSpPr>
      <p:pic>
        <p:nvPicPr>
          <p:cNvPr id="13793" name="Google Shape;13793;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99226" y="3233372"/>
            <a:ext cx="3805755" cy="837300"/>
          </a:xfrm>
          <a:prstGeom prst="rect">
            <a:avLst/>
          </a:prstGeom>
        </p:spPr>
        <p:txBody>
          <a:bodyPr spcFirstLastPara="1" wrap="square" lIns="91425" tIns="91425" rIns="91425" bIns="91425" anchor="b" anchorCtr="0">
            <a:noAutofit/>
          </a:bodyPr>
          <a:lstStyle/>
          <a:p>
            <a:r>
              <a:rPr lang="en-US" sz="4800" dirty="0"/>
              <a:t>Research question</a:t>
            </a:r>
            <a:br>
              <a:rPr lang="en-US" sz="4800" dirty="0"/>
            </a:b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01</a:t>
            </a:r>
            <a:endParaRPr>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RESEARCH QUESTION</a:t>
            </a:r>
            <a:endParaRPr dirty="0"/>
          </a:p>
        </p:txBody>
      </p:sp>
      <p:sp>
        <p:nvSpPr>
          <p:cNvPr id="572" name="Google Shape;572;p29"/>
          <p:cNvSpPr txBox="1">
            <a:spLocks noGrp="1"/>
          </p:cNvSpPr>
          <p:nvPr>
            <p:ph type="ctrTitle"/>
          </p:nvPr>
        </p:nvSpPr>
        <p:spPr>
          <a:xfrm>
            <a:off x="931234" y="1196026"/>
            <a:ext cx="1137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Success</a:t>
            </a:r>
            <a:endParaRPr dirty="0"/>
          </a:p>
        </p:txBody>
      </p:sp>
      <p:sp>
        <p:nvSpPr>
          <p:cNvPr id="573" name="Google Shape;573;p29"/>
          <p:cNvSpPr txBox="1">
            <a:spLocks noGrp="1"/>
          </p:cNvSpPr>
          <p:nvPr>
            <p:ph type="subTitle" idx="1"/>
          </p:nvPr>
        </p:nvSpPr>
        <p:spPr>
          <a:xfrm>
            <a:off x="931245" y="1684093"/>
            <a:ext cx="7256433"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chose a topic that we like games and marketing We investigated whether it is possible to predict the success of a game only based on initial data such as genre, manufacturer, developer, year and month of game release, and more. </a:t>
            </a:r>
          </a:p>
          <a:p>
            <a:pPr marL="0" lvl="0" indent="0" algn="l" rtl="0">
              <a:spcBef>
                <a:spcPts val="0"/>
              </a:spcBef>
              <a:spcAft>
                <a:spcPts val="0"/>
              </a:spcAft>
              <a:buNone/>
            </a:pPr>
            <a:r>
              <a:rPr lang="en-US" dirty="0"/>
              <a:t>This forecast is important for companies and game makers to adopt the new products they develop according to the market</a:t>
            </a:r>
            <a:endParaRPr dirty="0"/>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Fail</a:t>
            </a:r>
            <a:endParaRPr dirty="0"/>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cxnSpLocks/>
            <a:stCxn id="572" idx="1"/>
          </p:cNvCxnSpPr>
          <p:nvPr/>
        </p:nvCxnSpPr>
        <p:spPr>
          <a:xfrm rot="10800000" flipH="1" flipV="1">
            <a:off x="931234" y="1484926"/>
            <a:ext cx="2543700" cy="2202000"/>
          </a:xfrm>
          <a:prstGeom prst="bentConnector3">
            <a:avLst>
              <a:gd name="adj1" fmla="val -8987"/>
            </a:avLst>
          </a:prstGeom>
          <a:noFill/>
          <a:ln w="9525" cap="flat" cmpd="sng">
            <a:solidFill>
              <a:schemeClr val="accent2"/>
            </a:solidFill>
            <a:prstDash val="solid"/>
            <a:round/>
            <a:headEnd type="none" w="med" len="med"/>
            <a:tailEnd type="none" w="med" len="med"/>
          </a:ln>
        </p:spPr>
      </p:cxnSp>
      <p:cxnSp>
        <p:nvCxnSpPr>
          <p:cNvPr id="593" name="Google Shape;593;p29"/>
          <p:cNvCxnSpPr>
            <a:stCxn id="574"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a:t>Scraping</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365337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3669603"/>
            <a:ext cx="3805755" cy="837300"/>
          </a:xfrm>
          <a:prstGeom prst="rect">
            <a:avLst/>
          </a:prstGeom>
        </p:spPr>
        <p:txBody>
          <a:bodyPr spcFirstLastPara="1" wrap="square" lIns="91425" tIns="91425" rIns="91425" bIns="91425" anchor="b" anchorCtr="0">
            <a:noAutofit/>
          </a:bodyPr>
          <a:lstStyle/>
          <a:p>
            <a:r>
              <a:rPr lang="en-US" sz="4800" dirty="0"/>
              <a:t>Data handling</a:t>
            </a:r>
            <a:br>
              <a:rPr lang="en-US" sz="4800" dirty="0"/>
            </a:br>
            <a:br>
              <a:rPr lang="en-US" sz="4800" dirty="0"/>
            </a:b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118541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dirty="0"/>
              <a:t>EDA</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04</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085157969"/>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TotalTime>
  <Words>1201</Words>
  <Application>Microsoft Office PowerPoint</Application>
  <PresentationFormat>‫הצגה על המסך (16:9)</PresentationFormat>
  <Paragraphs>238</Paragraphs>
  <Slides>45</Slides>
  <Notes>45</Notes>
  <HiddenSlides>2</HiddenSlides>
  <MMClips>0</MMClips>
  <ScaleCrop>false</ScaleCrop>
  <HeadingPairs>
    <vt:vector size="6" baseType="variant">
      <vt:variant>
        <vt:lpstr>גופנים בשימוש</vt:lpstr>
      </vt:variant>
      <vt:variant>
        <vt:i4>14</vt:i4>
      </vt:variant>
      <vt:variant>
        <vt:lpstr>ערכת נושא</vt:lpstr>
      </vt:variant>
      <vt:variant>
        <vt:i4>2</vt:i4>
      </vt:variant>
      <vt:variant>
        <vt:lpstr>כותרות שקופיות</vt:lpstr>
      </vt:variant>
      <vt:variant>
        <vt:i4>45</vt:i4>
      </vt:variant>
    </vt:vector>
  </HeadingPairs>
  <TitlesOfParts>
    <vt:vector size="61" baseType="lpstr">
      <vt:lpstr>Advent Pro SemiBold</vt:lpstr>
      <vt:lpstr>Livvic Light</vt:lpstr>
      <vt:lpstr>Fira Sans Extra Condensed Medium</vt:lpstr>
      <vt:lpstr>Advent Pro Medium</vt:lpstr>
      <vt:lpstr>Nunito Light</vt:lpstr>
      <vt:lpstr>Amatic SC</vt:lpstr>
      <vt:lpstr>Proxima Nova Semibold</vt:lpstr>
      <vt:lpstr>Share Tech</vt:lpstr>
      <vt:lpstr>Proxima Nova</vt:lpstr>
      <vt:lpstr>Fira Sans Condensed Medium</vt:lpstr>
      <vt:lpstr>Roboto Medium</vt:lpstr>
      <vt:lpstr>Maven Pro</vt:lpstr>
      <vt:lpstr>Arial</vt:lpstr>
      <vt:lpstr>Calibri</vt:lpstr>
      <vt:lpstr>Data Science Consulting by Slidesgo</vt:lpstr>
      <vt:lpstr>Slidesgo Final Pages</vt:lpstr>
      <vt:lpstr>DATA SCIENCE Video Games</vt:lpstr>
      <vt:lpstr>DATA SCIENCE PROJECT</vt:lpstr>
      <vt:lpstr>TARGET</vt:lpstr>
      <vt:lpstr>OUR PROCESS</vt:lpstr>
      <vt:lpstr>Research question </vt:lpstr>
      <vt:lpstr>THE RESEARCH QUESTION</vt:lpstr>
      <vt:lpstr>Scraping</vt:lpstr>
      <vt:lpstr>Data handling  </vt:lpstr>
      <vt:lpstr>EDA</vt:lpstr>
      <vt:lpstr>Machine Learning</vt:lpstr>
      <vt:lpstr>Conclusion</vt:lpstr>
      <vt:lpstr>OUR SOLUTIONS</vt:lpstr>
      <vt:lpstr>MAIN COMPETITORS</vt:lpstr>
      <vt:lpstr>MARKET RESEARCH</vt:lpstr>
      <vt:lpstr>ANALYSIS</vt:lpstr>
      <vt:lpstr>TARGET</vt:lpstr>
      <vt:lpstr>A Picture Is Worth a Thousand Words</vt:lpstr>
      <vt:lpstr>AWESOME WORDS</vt:lpstr>
      <vt:lpstr>OUR CONSULTANTS</vt:lpstr>
      <vt:lpstr>—SOMEONE FAMOUS</vt:lpstr>
      <vt:lpstr>OUR PARTNERS</vt:lpstr>
      <vt:lpstr>TESTIMONIALS</vt:lpstr>
      <vt:lpstr>4,498,300,000</vt:lpstr>
      <vt:lpstr>AWARDS</vt:lpstr>
      <vt:lpstr>UPCOMING GOALS</vt:lpstr>
      <vt:lpstr>SNEAK PEEK</vt:lpstr>
      <vt:lpstr>THANKS</vt:lpstr>
      <vt:lpstr>ALTERNATIVE RESOURCES</vt:lpstr>
      <vt:lpstr>RESOURCES</vt:lpstr>
      <vt:lpstr>Instructions for use</vt:lpstr>
      <vt:lpstr>Fonts &amp; colors used</vt:lpstr>
      <vt:lpstr>Use our editable graphic resources...</vt:lpstr>
      <vt:lpstr>מצגת של PowerPoint‏</vt:lpstr>
      <vt:lpstr>מצגת של PowerPoint‏</vt:lpstr>
      <vt:lpstr>מצגת של PowerPoint‏</vt:lpstr>
      <vt:lpstr>מצגת של PowerPoint‏</vt:lpstr>
      <vt:lpstr>מצגת של PowerPoint‏</vt:lpstr>
      <vt:lpstr>...and our sets of editable icons</vt:lpstr>
      <vt:lpstr>Educational Icons</vt:lpstr>
      <vt:lpstr>Business Icons</vt:lpstr>
      <vt:lpstr>Help &amp; Support Icons</vt:lpstr>
      <vt:lpstr>Creative Process Icons</vt:lpstr>
      <vt:lpstr>Nature Icons</vt:lpstr>
      <vt:lpstr>SEO &amp; Marketing Icons</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Video Games</dc:title>
  <dc:creator>Eden Ben Meshi</dc:creator>
  <cp:lastModifiedBy>Eden Ben Meshi</cp:lastModifiedBy>
  <cp:revision>6</cp:revision>
  <dcterms:modified xsi:type="dcterms:W3CDTF">2022-05-20T11:22:44Z</dcterms:modified>
</cp:coreProperties>
</file>